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257" r:id="rId3"/>
    <p:sldId id="316" r:id="rId4"/>
    <p:sldId id="304" r:id="rId5"/>
    <p:sldId id="258" r:id="rId6"/>
    <p:sldId id="317" r:id="rId7"/>
    <p:sldId id="318" r:id="rId8"/>
    <p:sldId id="262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94" r:id="rId18"/>
    <p:sldId id="260" r:id="rId19"/>
    <p:sldId id="261" r:id="rId20"/>
    <p:sldId id="314" r:id="rId21"/>
    <p:sldId id="315" r:id="rId22"/>
    <p:sldId id="263" r:id="rId23"/>
    <p:sldId id="265" r:id="rId24"/>
    <p:sldId id="267" r:id="rId25"/>
    <p:sldId id="269" r:id="rId26"/>
    <p:sldId id="271" r:id="rId27"/>
    <p:sldId id="272" r:id="rId28"/>
    <p:sldId id="273" r:id="rId29"/>
    <p:sldId id="274" r:id="rId30"/>
    <p:sldId id="303" r:id="rId31"/>
    <p:sldId id="275" r:id="rId32"/>
    <p:sldId id="276" r:id="rId33"/>
    <p:sldId id="278" r:id="rId34"/>
    <p:sldId id="277" r:id="rId35"/>
    <p:sldId id="286" r:id="rId36"/>
    <p:sldId id="287" r:id="rId37"/>
    <p:sldId id="290" r:id="rId38"/>
    <p:sldId id="291" r:id="rId39"/>
    <p:sldId id="292" r:id="rId40"/>
    <p:sldId id="295" r:id="rId41"/>
    <p:sldId id="293" r:id="rId42"/>
    <p:sldId id="309" r:id="rId43"/>
    <p:sldId id="310" r:id="rId44"/>
    <p:sldId id="311" r:id="rId45"/>
    <p:sldId id="296" r:id="rId46"/>
    <p:sldId id="297" r:id="rId47"/>
    <p:sldId id="298" r:id="rId48"/>
    <p:sldId id="299" r:id="rId49"/>
    <p:sldId id="300" r:id="rId50"/>
    <p:sldId id="301" r:id="rId51"/>
    <p:sldId id="313" r:id="rId52"/>
    <p:sldId id="308" r:id="rId53"/>
    <p:sldId id="302" r:id="rId5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CD0C3-FE15-46BE-9E66-809708CB3801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5112FD44-0948-48CF-B1B9-E9054ECAB36C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สร้างความเชื่อมั่นให้กับทุกภาคส่วน</a:t>
          </a:r>
          <a:endParaRPr lang="th-TH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2FE1A3-0C09-48E5-8DBC-2CF7C5932269}" type="parTrans" cxnId="{F727C791-269A-44EC-8B83-0E84EE540E32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068BA29B-E285-4651-8811-1454E7B20B29}" type="sibTrans" cxnId="{F727C791-269A-44EC-8B83-0E84EE540E32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41F2E66-797C-42E1-9EB4-41BB91CBE17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i="0" u="none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การจัดซื้อจัดจ้างมีกรอบการปฏิบัติงานที่เป็นมาตรฐานเดียวกัน</a:t>
          </a:r>
          <a:endParaRPr lang="th-TH" sz="1800" b="1" i="0" u="none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56C4139-6CE5-43AF-8243-4E95AA967AB8}" type="parTrans" cxnId="{E54C2F29-4D9F-40C6-9959-F1896BD3BFE0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C6E15D1F-88B0-4C01-8383-C4FA9EE096E6}" type="sibTrans" cxnId="{E54C2F29-4D9F-40C6-9959-F1896BD3BFE0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A849D7E5-76B3-47C0-A285-EA2BC8C7094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มุ่งเน้นการเปิดเผยข้อมูล เพื่อความโปร่งใส และมีการแข่งขันอย่างเป็นธรรม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63639EB-D6E8-4C8F-A7E6-7DCADE715398}" type="parTrans" cxnId="{454AF067-AB12-4DEA-A5BE-4E24944339A9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686E6574-8EF0-450C-86F1-F1338F33D085}" type="sibTrans" cxnId="{454AF067-AB12-4DEA-A5BE-4E24944339A9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E4269D1-0449-4363-BD11-AA772A6B2DF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คำนึงถึงวัตถุประสงค์การใช้งานเป็นสำคัญ เพื่อให้เกิดความคุ้มค่าในการใช้จ่ายเงิน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3A933FB-E6C9-4B11-B85B-77610260434D}" type="parTrans" cxnId="{8099C51F-0C0D-4927-AE4C-F1F79A721C6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6131EDF8-B638-499D-985F-31BE024FBEFF}" type="sibTrans" cxnId="{8099C51F-0C0D-4927-AE4C-F1F79A721C6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92A4140-E5E6-416C-A727-6B9049B202E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เน้นการวางแผนและประเมินผลเพื่อให้เกิดประสิทธิภาพและประสิทธิผล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F0B361-7C9D-4391-B6E1-922DF36C71F0}" type="parTrans" cxnId="{8CD18B53-A041-4A65-8D64-E7F125712D9F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3752D78E-D21F-4D3C-A39D-F5D6822AB850}" type="sibTrans" cxnId="{8CD18B53-A041-4A65-8D64-E7F125712D9F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759B8B0A-D0C2-4C0B-A743-6C7BD5759F0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ส่งเสริมให้</a:t>
          </a:r>
          <a:b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ภาคประชาชนมีส่วนร่วม เพื่อตรวจสอบและป้องกันการทุจริต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5EC61A2-ABB0-4864-A352-F6743705F5B5}" type="parTrans" cxnId="{B5A51F62-CBCA-4739-AA4C-C2CD47A4159A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5497FEF3-A802-4E29-895A-4FC13CD6B291}" type="sibTrans" cxnId="{B5A51F62-CBCA-4739-AA4C-C2CD47A4159A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25B346A1-DCEF-4182-94E9-60562FF33AD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การจัดซื้อจัดจ้างด้วยวิธีการทางอิเล็กทรอนิกส์ เพื่อการเปิดเผยโปร่งใส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8F5437A-94EC-40A8-B248-00F27E9E913B}" type="parTrans" cxnId="{D03BE465-7748-4CF4-B30E-FB086170173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7370EF77-DCD6-4DFD-9E85-1C38A83F140C}" type="sibTrans" cxnId="{D03BE465-7748-4CF4-B30E-FB086170173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893D6B7C-A07B-494B-8664-B7DC9D3BB49C}" type="pres">
      <dgm:prSet presAssocID="{CBACD0C3-FE15-46BE-9E66-809708CB380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B43E1A2A-8E8A-4CE1-8CBF-84E1656D9194}" type="pres">
      <dgm:prSet presAssocID="{5112FD44-0948-48CF-B1B9-E9054ECAB36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th-TH"/>
        </a:p>
      </dgm:t>
    </dgm:pt>
    <dgm:pt modelId="{A6D77528-F361-4EED-B85D-E4772A8B476D}" type="pres">
      <dgm:prSet presAssocID="{B41F2E66-797C-42E1-9EB4-41BB91CBE178}" presName="Accent1" presStyleCnt="0"/>
      <dgm:spPr/>
    </dgm:pt>
    <dgm:pt modelId="{A2BBA60E-90E6-42CA-B49E-7707D36C2BD6}" type="pres">
      <dgm:prSet presAssocID="{B41F2E66-797C-42E1-9EB4-41BB91CBE178}" presName="Accent" presStyleLbl="bgShp" presStyleIdx="0" presStyleCnt="6"/>
      <dgm:spPr/>
    </dgm:pt>
    <dgm:pt modelId="{0C52F167-D3DA-4B1C-AB9C-C975B0AF0CE1}" type="pres">
      <dgm:prSet presAssocID="{B41F2E66-797C-42E1-9EB4-41BB91CBE17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9775D5-B276-400C-A333-80DF0FF5F60B}" type="pres">
      <dgm:prSet presAssocID="{A849D7E5-76B3-47C0-A285-EA2BC8C70948}" presName="Accent2" presStyleCnt="0"/>
      <dgm:spPr/>
    </dgm:pt>
    <dgm:pt modelId="{60E93B20-6940-4700-B69B-7C58FB9BCBB1}" type="pres">
      <dgm:prSet presAssocID="{A849D7E5-76B3-47C0-A285-EA2BC8C70948}" presName="Accent" presStyleLbl="bgShp" presStyleIdx="1" presStyleCnt="6"/>
      <dgm:spPr/>
    </dgm:pt>
    <dgm:pt modelId="{4A80CA7E-CF92-4998-B7F5-CB8F30500FD2}" type="pres">
      <dgm:prSet presAssocID="{A849D7E5-76B3-47C0-A285-EA2BC8C7094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F1D6AE-3FBF-476B-8F61-1E0107D74E6E}" type="pres">
      <dgm:prSet presAssocID="{BE4269D1-0449-4363-BD11-AA772A6B2DF1}" presName="Accent3" presStyleCnt="0"/>
      <dgm:spPr/>
    </dgm:pt>
    <dgm:pt modelId="{B9198E5B-9981-42FB-AC6D-07A1B5046098}" type="pres">
      <dgm:prSet presAssocID="{BE4269D1-0449-4363-BD11-AA772A6B2DF1}" presName="Accent" presStyleLbl="bgShp" presStyleIdx="2" presStyleCnt="6"/>
      <dgm:spPr/>
    </dgm:pt>
    <dgm:pt modelId="{BA90A0EF-315F-4D9F-A6C5-594EAE6A9128}" type="pres">
      <dgm:prSet presAssocID="{BE4269D1-0449-4363-BD11-AA772A6B2DF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081892-0B53-41F5-B77F-A58F3D784697}" type="pres">
      <dgm:prSet presAssocID="{B92A4140-E5E6-416C-A727-6B9049B202E9}" presName="Accent4" presStyleCnt="0"/>
      <dgm:spPr/>
    </dgm:pt>
    <dgm:pt modelId="{7FC20031-0A9E-4E9D-990E-A9DFC57C3941}" type="pres">
      <dgm:prSet presAssocID="{B92A4140-E5E6-416C-A727-6B9049B202E9}" presName="Accent" presStyleLbl="bgShp" presStyleIdx="3" presStyleCnt="6"/>
      <dgm:spPr/>
    </dgm:pt>
    <dgm:pt modelId="{7B19050F-8F54-41CC-8314-80562264E6C3}" type="pres">
      <dgm:prSet presAssocID="{B92A4140-E5E6-416C-A727-6B9049B202E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670F57-9858-4BD0-A767-D3BB8E57BEE3}" type="pres">
      <dgm:prSet presAssocID="{759B8B0A-D0C2-4C0B-A743-6C7BD5759F08}" presName="Accent5" presStyleCnt="0"/>
      <dgm:spPr/>
    </dgm:pt>
    <dgm:pt modelId="{437E727A-C47B-411A-84D2-7C36462E0EC9}" type="pres">
      <dgm:prSet presAssocID="{759B8B0A-D0C2-4C0B-A743-6C7BD5759F08}" presName="Accent" presStyleLbl="bgShp" presStyleIdx="4" presStyleCnt="6"/>
      <dgm:spPr/>
    </dgm:pt>
    <dgm:pt modelId="{CAC62337-6D50-404A-813C-429052A65D44}" type="pres">
      <dgm:prSet presAssocID="{759B8B0A-D0C2-4C0B-A743-6C7BD5759F0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03A95D-0760-44B0-9D56-3F6F9F5DCB46}" type="pres">
      <dgm:prSet presAssocID="{25B346A1-DCEF-4182-94E9-60562FF33AD9}" presName="Accent6" presStyleCnt="0"/>
      <dgm:spPr/>
    </dgm:pt>
    <dgm:pt modelId="{D87717D8-7C84-455A-8420-1DC93AEEB32C}" type="pres">
      <dgm:prSet presAssocID="{25B346A1-DCEF-4182-94E9-60562FF33AD9}" presName="Accent" presStyleLbl="bgShp" presStyleIdx="5" presStyleCnt="6"/>
      <dgm:spPr/>
    </dgm:pt>
    <dgm:pt modelId="{614D0621-3D17-410D-9326-C1010E8DB764}" type="pres">
      <dgm:prSet presAssocID="{25B346A1-DCEF-4182-94E9-60562FF33AD9}" presName="Child6" presStyleLbl="node1" presStyleIdx="5" presStyleCnt="6" custScaleX="117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F624223-8E5C-4683-B942-DBB2CE501A1B}" type="presOf" srcId="{759B8B0A-D0C2-4C0B-A743-6C7BD5759F08}" destId="{CAC62337-6D50-404A-813C-429052A65D44}" srcOrd="0" destOrd="0" presId="urn:microsoft.com/office/officeart/2011/layout/HexagonRadial"/>
    <dgm:cxn modelId="{40206E0C-F6A7-413F-883B-6F77CAD8335B}" type="presOf" srcId="{5112FD44-0948-48CF-B1B9-E9054ECAB36C}" destId="{B43E1A2A-8E8A-4CE1-8CBF-84E1656D9194}" srcOrd="0" destOrd="0" presId="urn:microsoft.com/office/officeart/2011/layout/HexagonRadial"/>
    <dgm:cxn modelId="{E54C2F29-4D9F-40C6-9959-F1896BD3BFE0}" srcId="{5112FD44-0948-48CF-B1B9-E9054ECAB36C}" destId="{B41F2E66-797C-42E1-9EB4-41BB91CBE178}" srcOrd="0" destOrd="0" parTransId="{C56C4139-6CE5-43AF-8243-4E95AA967AB8}" sibTransId="{C6E15D1F-88B0-4C01-8383-C4FA9EE096E6}"/>
    <dgm:cxn modelId="{454AF067-AB12-4DEA-A5BE-4E24944339A9}" srcId="{5112FD44-0948-48CF-B1B9-E9054ECAB36C}" destId="{A849D7E5-76B3-47C0-A285-EA2BC8C70948}" srcOrd="1" destOrd="0" parTransId="{063639EB-D6E8-4C8F-A7E6-7DCADE715398}" sibTransId="{686E6574-8EF0-450C-86F1-F1338F33D085}"/>
    <dgm:cxn modelId="{B5A51F62-CBCA-4739-AA4C-C2CD47A4159A}" srcId="{5112FD44-0948-48CF-B1B9-E9054ECAB36C}" destId="{759B8B0A-D0C2-4C0B-A743-6C7BD5759F08}" srcOrd="4" destOrd="0" parTransId="{E5EC61A2-ABB0-4864-A352-F6743705F5B5}" sibTransId="{5497FEF3-A802-4E29-895A-4FC13CD6B291}"/>
    <dgm:cxn modelId="{C16E6F10-59FC-4E02-9458-6540E6A78A87}" type="presOf" srcId="{25B346A1-DCEF-4182-94E9-60562FF33AD9}" destId="{614D0621-3D17-410D-9326-C1010E8DB764}" srcOrd="0" destOrd="0" presId="urn:microsoft.com/office/officeart/2011/layout/HexagonRadial"/>
    <dgm:cxn modelId="{D03BE465-7748-4CF4-B30E-FB0861701737}" srcId="{5112FD44-0948-48CF-B1B9-E9054ECAB36C}" destId="{25B346A1-DCEF-4182-94E9-60562FF33AD9}" srcOrd="5" destOrd="0" parTransId="{78F5437A-94EC-40A8-B248-00F27E9E913B}" sibTransId="{7370EF77-DCD6-4DFD-9E85-1C38A83F140C}"/>
    <dgm:cxn modelId="{9DB1958F-8C82-49F6-971B-0A86746CD7DD}" type="presOf" srcId="{B92A4140-E5E6-416C-A727-6B9049B202E9}" destId="{7B19050F-8F54-41CC-8314-80562264E6C3}" srcOrd="0" destOrd="0" presId="urn:microsoft.com/office/officeart/2011/layout/HexagonRadial"/>
    <dgm:cxn modelId="{AF8B695D-8650-49A4-A563-80468CE40794}" type="presOf" srcId="{CBACD0C3-FE15-46BE-9E66-809708CB3801}" destId="{893D6B7C-A07B-494B-8664-B7DC9D3BB49C}" srcOrd="0" destOrd="0" presId="urn:microsoft.com/office/officeart/2011/layout/HexagonRadial"/>
    <dgm:cxn modelId="{6B44A2F9-5E03-4F53-BB71-DBE4B60F9076}" type="presOf" srcId="{A849D7E5-76B3-47C0-A285-EA2BC8C70948}" destId="{4A80CA7E-CF92-4998-B7F5-CB8F30500FD2}" srcOrd="0" destOrd="0" presId="urn:microsoft.com/office/officeart/2011/layout/HexagonRadial"/>
    <dgm:cxn modelId="{42C641C6-57AA-4B34-945A-1E626C9B1F6B}" type="presOf" srcId="{B41F2E66-797C-42E1-9EB4-41BB91CBE178}" destId="{0C52F167-D3DA-4B1C-AB9C-C975B0AF0CE1}" srcOrd="0" destOrd="0" presId="urn:microsoft.com/office/officeart/2011/layout/HexagonRadial"/>
    <dgm:cxn modelId="{F727C791-269A-44EC-8B83-0E84EE540E32}" srcId="{CBACD0C3-FE15-46BE-9E66-809708CB3801}" destId="{5112FD44-0948-48CF-B1B9-E9054ECAB36C}" srcOrd="0" destOrd="0" parTransId="{E42FE1A3-0C09-48E5-8DBC-2CF7C5932269}" sibTransId="{068BA29B-E285-4651-8811-1454E7B20B29}"/>
    <dgm:cxn modelId="{FD262A0D-A996-420C-A5BE-DF889DC5A5FB}" type="presOf" srcId="{BE4269D1-0449-4363-BD11-AA772A6B2DF1}" destId="{BA90A0EF-315F-4D9F-A6C5-594EAE6A9128}" srcOrd="0" destOrd="0" presId="urn:microsoft.com/office/officeart/2011/layout/HexagonRadial"/>
    <dgm:cxn modelId="{8CD18B53-A041-4A65-8D64-E7F125712D9F}" srcId="{5112FD44-0948-48CF-B1B9-E9054ECAB36C}" destId="{B92A4140-E5E6-416C-A727-6B9049B202E9}" srcOrd="3" destOrd="0" parTransId="{D9F0B361-7C9D-4391-B6E1-922DF36C71F0}" sibTransId="{3752D78E-D21F-4D3C-A39D-F5D6822AB850}"/>
    <dgm:cxn modelId="{8099C51F-0C0D-4927-AE4C-F1F79A721C67}" srcId="{5112FD44-0948-48CF-B1B9-E9054ECAB36C}" destId="{BE4269D1-0449-4363-BD11-AA772A6B2DF1}" srcOrd="2" destOrd="0" parTransId="{63A933FB-E6C9-4B11-B85B-77610260434D}" sibTransId="{6131EDF8-B638-499D-985F-31BE024FBEFF}"/>
    <dgm:cxn modelId="{E3F35661-9B5D-49BA-A9E5-93854C71FDAB}" type="presParOf" srcId="{893D6B7C-A07B-494B-8664-B7DC9D3BB49C}" destId="{B43E1A2A-8E8A-4CE1-8CBF-84E1656D9194}" srcOrd="0" destOrd="0" presId="urn:microsoft.com/office/officeart/2011/layout/HexagonRadial"/>
    <dgm:cxn modelId="{E708D135-B342-4431-9798-937DAE0CA26F}" type="presParOf" srcId="{893D6B7C-A07B-494B-8664-B7DC9D3BB49C}" destId="{A6D77528-F361-4EED-B85D-E4772A8B476D}" srcOrd="1" destOrd="0" presId="urn:microsoft.com/office/officeart/2011/layout/HexagonRadial"/>
    <dgm:cxn modelId="{20411819-17CD-4E17-B31D-B2FD1AA175AC}" type="presParOf" srcId="{A6D77528-F361-4EED-B85D-E4772A8B476D}" destId="{A2BBA60E-90E6-42CA-B49E-7707D36C2BD6}" srcOrd="0" destOrd="0" presId="urn:microsoft.com/office/officeart/2011/layout/HexagonRadial"/>
    <dgm:cxn modelId="{FA73E74A-300C-4C31-9205-ECE836A74CE9}" type="presParOf" srcId="{893D6B7C-A07B-494B-8664-B7DC9D3BB49C}" destId="{0C52F167-D3DA-4B1C-AB9C-C975B0AF0CE1}" srcOrd="2" destOrd="0" presId="urn:microsoft.com/office/officeart/2011/layout/HexagonRadial"/>
    <dgm:cxn modelId="{D432A163-03E1-420B-A03E-04AD49EC5767}" type="presParOf" srcId="{893D6B7C-A07B-494B-8664-B7DC9D3BB49C}" destId="{469775D5-B276-400C-A333-80DF0FF5F60B}" srcOrd="3" destOrd="0" presId="urn:microsoft.com/office/officeart/2011/layout/HexagonRadial"/>
    <dgm:cxn modelId="{CC451ED0-021D-4412-B58D-8F37D032F756}" type="presParOf" srcId="{469775D5-B276-400C-A333-80DF0FF5F60B}" destId="{60E93B20-6940-4700-B69B-7C58FB9BCBB1}" srcOrd="0" destOrd="0" presId="urn:microsoft.com/office/officeart/2011/layout/HexagonRadial"/>
    <dgm:cxn modelId="{18EC176F-498D-4565-AEFC-ADB7DA4AB2CE}" type="presParOf" srcId="{893D6B7C-A07B-494B-8664-B7DC9D3BB49C}" destId="{4A80CA7E-CF92-4998-B7F5-CB8F30500FD2}" srcOrd="4" destOrd="0" presId="urn:microsoft.com/office/officeart/2011/layout/HexagonRadial"/>
    <dgm:cxn modelId="{0223DFFD-0BBF-4D02-B516-83CB46521F9D}" type="presParOf" srcId="{893D6B7C-A07B-494B-8664-B7DC9D3BB49C}" destId="{87F1D6AE-3FBF-476B-8F61-1E0107D74E6E}" srcOrd="5" destOrd="0" presId="urn:microsoft.com/office/officeart/2011/layout/HexagonRadial"/>
    <dgm:cxn modelId="{5F6A69C2-AB20-4129-90C3-5CDF5C229E18}" type="presParOf" srcId="{87F1D6AE-3FBF-476B-8F61-1E0107D74E6E}" destId="{B9198E5B-9981-42FB-AC6D-07A1B5046098}" srcOrd="0" destOrd="0" presId="urn:microsoft.com/office/officeart/2011/layout/HexagonRadial"/>
    <dgm:cxn modelId="{E187183D-47DE-42AE-B7C9-F597264DA1A8}" type="presParOf" srcId="{893D6B7C-A07B-494B-8664-B7DC9D3BB49C}" destId="{BA90A0EF-315F-4D9F-A6C5-594EAE6A9128}" srcOrd="6" destOrd="0" presId="urn:microsoft.com/office/officeart/2011/layout/HexagonRadial"/>
    <dgm:cxn modelId="{A2346360-293B-4B7D-88DD-C7A3B94DF5D6}" type="presParOf" srcId="{893D6B7C-A07B-494B-8664-B7DC9D3BB49C}" destId="{26081892-0B53-41F5-B77F-A58F3D784697}" srcOrd="7" destOrd="0" presId="urn:microsoft.com/office/officeart/2011/layout/HexagonRadial"/>
    <dgm:cxn modelId="{79323177-F792-4CC2-A34C-709BAAB5DF52}" type="presParOf" srcId="{26081892-0B53-41F5-B77F-A58F3D784697}" destId="{7FC20031-0A9E-4E9D-990E-A9DFC57C3941}" srcOrd="0" destOrd="0" presId="urn:microsoft.com/office/officeart/2011/layout/HexagonRadial"/>
    <dgm:cxn modelId="{2DA0F111-448E-4FD3-A0B2-42111F81F57C}" type="presParOf" srcId="{893D6B7C-A07B-494B-8664-B7DC9D3BB49C}" destId="{7B19050F-8F54-41CC-8314-80562264E6C3}" srcOrd="8" destOrd="0" presId="urn:microsoft.com/office/officeart/2011/layout/HexagonRadial"/>
    <dgm:cxn modelId="{758ED98A-02DE-43D1-917C-A2EC4ADC1C4B}" type="presParOf" srcId="{893D6B7C-A07B-494B-8664-B7DC9D3BB49C}" destId="{50670F57-9858-4BD0-A767-D3BB8E57BEE3}" srcOrd="9" destOrd="0" presId="urn:microsoft.com/office/officeart/2011/layout/HexagonRadial"/>
    <dgm:cxn modelId="{56D73C0B-01B4-4E81-86C1-770883E6794C}" type="presParOf" srcId="{50670F57-9858-4BD0-A767-D3BB8E57BEE3}" destId="{437E727A-C47B-411A-84D2-7C36462E0EC9}" srcOrd="0" destOrd="0" presId="urn:microsoft.com/office/officeart/2011/layout/HexagonRadial"/>
    <dgm:cxn modelId="{C73FD836-D9E8-48B1-8F6B-6C8DA8B7B684}" type="presParOf" srcId="{893D6B7C-A07B-494B-8664-B7DC9D3BB49C}" destId="{CAC62337-6D50-404A-813C-429052A65D44}" srcOrd="10" destOrd="0" presId="urn:microsoft.com/office/officeart/2011/layout/HexagonRadial"/>
    <dgm:cxn modelId="{B7309509-62D7-4B7B-BCC9-B4107B8802BE}" type="presParOf" srcId="{893D6B7C-A07B-494B-8664-B7DC9D3BB49C}" destId="{6903A95D-0760-44B0-9D56-3F6F9F5DCB46}" srcOrd="11" destOrd="0" presId="urn:microsoft.com/office/officeart/2011/layout/HexagonRadial"/>
    <dgm:cxn modelId="{045C31AE-176E-42F6-83EB-82291EADF0C3}" type="presParOf" srcId="{6903A95D-0760-44B0-9D56-3F6F9F5DCB46}" destId="{D87717D8-7C84-455A-8420-1DC93AEEB32C}" srcOrd="0" destOrd="0" presId="urn:microsoft.com/office/officeart/2011/layout/HexagonRadial"/>
    <dgm:cxn modelId="{9DEF6959-3990-4F2D-BB2B-2C6799947D55}" type="presParOf" srcId="{893D6B7C-A07B-494B-8664-B7DC9D3BB49C}" destId="{614D0621-3D17-410D-9326-C1010E8DB76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015AF-B2C4-4B0C-A3C9-6B4B998F82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C86517A-3002-40D3-AF14-D5687EAC2D0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คำนิยาม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C34E960-6EA4-4AA5-86CB-7BC1B149F8FB}" type="parTrans" cxnId="{E239904A-2AD9-4C2C-AD9B-2321E4CE2B8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41CCBDC6-E1FF-4EB8-81A4-32638D0B9266}" type="sibTrans" cxnId="{E239904A-2AD9-4C2C-AD9B-2321E4CE2B8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5DC155B3-69C3-4CA5-8B31-409E72566CC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1. บททั่วไป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A46D3C9-DDA2-462B-9FA4-D3DC74541EC2}" type="parTrans" cxnId="{ED27C2E7-AB8C-46F4-8E2C-955FCB26139C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C9A7034A-0844-4187-AB50-743DB65DA342}" type="sibTrans" cxnId="{ED27C2E7-AB8C-46F4-8E2C-955FCB26139C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75778F05-B76D-416D-9C66-729CA4E4093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2. การมีส่วนร่วมของภาคประชาชนและผู้ประกอบการในการ    </a:t>
          </a:r>
          <a:b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    ป้องกันการทุจริต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574FFC-E77E-4D4F-AA40-05C07519DC60}" type="parTrans" cxnId="{F8961A01-E5B0-4122-BA5D-CB9625B21E59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A5341C57-EDB0-41BD-AC46-978C9DE9EF24}" type="sibTrans" cxnId="{F8961A01-E5B0-4122-BA5D-CB9625B21E59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04887F00-2F18-4151-89E5-1482B83F7E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3 คณะกรรมการ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CDBA0F-5DA4-4386-A4B4-10FE8703002E}" type="parTrans" cxnId="{64518AC0-E864-41B2-9942-DFAA349C43E7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E595AEFC-E287-406A-A98C-D73D2074EFAE}" type="sibTrans" cxnId="{64518AC0-E864-41B2-9942-DFAA349C43E7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AFB021EB-E04C-4058-8B42-9291144B53E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4. องค์กรสนับสนุนดูแลการจัดซื้อจัดจ้างและการบริหารพัสดุ  </a:t>
          </a:r>
          <a:b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    ภาครัฐ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4C74EA1-D016-4E5E-90F0-10DAA3890930}" type="parTrans" cxnId="{D4CCA50E-8FE1-4505-A25D-E5CFB5BAC15B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18C9BA37-5700-46E4-A27C-D5E40C9F3517}" type="sibTrans" cxnId="{D4CCA50E-8FE1-4505-A25D-E5CFB5BAC15B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84C433A8-4824-4E8C-9D30-722B739A395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5. การขึ้นทะเบียนผู้ประกอบการ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649D177-C840-46C4-83FC-B9106B7EE732}" type="parTrans" cxnId="{10905237-F0E1-40BE-9B67-E09496B1CC5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FCA5CD39-DE54-4449-B385-377069F251C8}" type="sibTrans" cxnId="{10905237-F0E1-40BE-9B67-E09496B1CC5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85453761-7C47-4EA2-B2CE-CF14519C0786}" type="pres">
      <dgm:prSet presAssocID="{681015AF-B2C4-4B0C-A3C9-6B4B998F82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7E06080-DCA1-4C39-995F-6634CE162B65}" type="pres">
      <dgm:prSet presAssocID="{3C86517A-3002-40D3-AF14-D5687EAC2D0B}" presName="parentLin" presStyleCnt="0"/>
      <dgm:spPr/>
    </dgm:pt>
    <dgm:pt modelId="{51B6A493-C08B-421B-8AA2-9D23E6595716}" type="pres">
      <dgm:prSet presAssocID="{3C86517A-3002-40D3-AF14-D5687EAC2D0B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21BA7203-527A-4F4C-974E-82A370E3E778}" type="pres">
      <dgm:prSet presAssocID="{3C86517A-3002-40D3-AF14-D5687EAC2D0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21ECCE-616B-4915-A05E-DBF54FB32702}" type="pres">
      <dgm:prSet presAssocID="{3C86517A-3002-40D3-AF14-D5687EAC2D0B}" presName="negativeSpace" presStyleCnt="0"/>
      <dgm:spPr/>
    </dgm:pt>
    <dgm:pt modelId="{AC840D20-B854-4BBD-8E37-4B16D785F7EB}" type="pres">
      <dgm:prSet presAssocID="{3C86517A-3002-40D3-AF14-D5687EAC2D0B}" presName="childText" presStyleLbl="conFgAcc1" presStyleIdx="0" presStyleCnt="6">
        <dgm:presLayoutVars>
          <dgm:bulletEnabled val="1"/>
        </dgm:presLayoutVars>
      </dgm:prSet>
      <dgm:spPr/>
    </dgm:pt>
    <dgm:pt modelId="{EEC4CE89-3401-4CA3-9551-8F6B49E65C24}" type="pres">
      <dgm:prSet presAssocID="{41CCBDC6-E1FF-4EB8-81A4-32638D0B9266}" presName="spaceBetweenRectangles" presStyleCnt="0"/>
      <dgm:spPr/>
    </dgm:pt>
    <dgm:pt modelId="{674C83C8-54C5-45AB-897A-3AE8C4F78BF5}" type="pres">
      <dgm:prSet presAssocID="{5DC155B3-69C3-4CA5-8B31-409E72566CC4}" presName="parentLin" presStyleCnt="0"/>
      <dgm:spPr/>
    </dgm:pt>
    <dgm:pt modelId="{CB11F1DC-2591-418B-89B8-925B73CFDD1F}" type="pres">
      <dgm:prSet presAssocID="{5DC155B3-69C3-4CA5-8B31-409E72566CC4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5BA4054B-A6C8-4971-91E2-555F253C2F97}" type="pres">
      <dgm:prSet presAssocID="{5DC155B3-69C3-4CA5-8B31-409E72566CC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629BFA-4828-4F48-A7C3-C7E42181EEE6}" type="pres">
      <dgm:prSet presAssocID="{5DC155B3-69C3-4CA5-8B31-409E72566CC4}" presName="negativeSpace" presStyleCnt="0"/>
      <dgm:spPr/>
    </dgm:pt>
    <dgm:pt modelId="{CEC9A6C1-9096-4836-BE10-F75F67F69F59}" type="pres">
      <dgm:prSet presAssocID="{5DC155B3-69C3-4CA5-8B31-409E72566CC4}" presName="childText" presStyleLbl="conFgAcc1" presStyleIdx="1" presStyleCnt="6">
        <dgm:presLayoutVars>
          <dgm:bulletEnabled val="1"/>
        </dgm:presLayoutVars>
      </dgm:prSet>
      <dgm:spPr/>
    </dgm:pt>
    <dgm:pt modelId="{F67E3F71-3FE7-4AA4-9E97-C26398670957}" type="pres">
      <dgm:prSet presAssocID="{C9A7034A-0844-4187-AB50-743DB65DA342}" presName="spaceBetweenRectangles" presStyleCnt="0"/>
      <dgm:spPr/>
    </dgm:pt>
    <dgm:pt modelId="{E0B4368E-8136-49E2-9313-23DBF637BE0A}" type="pres">
      <dgm:prSet presAssocID="{75778F05-B76D-416D-9C66-729CA4E4093A}" presName="parentLin" presStyleCnt="0"/>
      <dgm:spPr/>
    </dgm:pt>
    <dgm:pt modelId="{4282E74D-5528-434B-B47D-489334B67379}" type="pres">
      <dgm:prSet presAssocID="{75778F05-B76D-416D-9C66-729CA4E4093A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644042B0-1BFF-4BE9-9F45-51ED24A80F27}" type="pres">
      <dgm:prSet presAssocID="{75778F05-B76D-416D-9C66-729CA4E4093A}" presName="parentText" presStyleLbl="node1" presStyleIdx="2" presStyleCnt="6" custScaleY="1441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E1CA9C-AFF6-4CB3-843C-FB187A35A6DC}" type="pres">
      <dgm:prSet presAssocID="{75778F05-B76D-416D-9C66-729CA4E4093A}" presName="negativeSpace" presStyleCnt="0"/>
      <dgm:spPr/>
    </dgm:pt>
    <dgm:pt modelId="{A82384DD-93B7-4668-8927-7F9963D0DF2D}" type="pres">
      <dgm:prSet presAssocID="{75778F05-B76D-416D-9C66-729CA4E4093A}" presName="childText" presStyleLbl="conFgAcc1" presStyleIdx="2" presStyleCnt="6">
        <dgm:presLayoutVars>
          <dgm:bulletEnabled val="1"/>
        </dgm:presLayoutVars>
      </dgm:prSet>
      <dgm:spPr/>
    </dgm:pt>
    <dgm:pt modelId="{9E792DBE-ED69-4913-A783-E8DF518DF74F}" type="pres">
      <dgm:prSet presAssocID="{A5341C57-EDB0-41BD-AC46-978C9DE9EF24}" presName="spaceBetweenRectangles" presStyleCnt="0"/>
      <dgm:spPr/>
    </dgm:pt>
    <dgm:pt modelId="{F9EEBA4B-B1DC-4B4E-9A72-8FD98CBB9873}" type="pres">
      <dgm:prSet presAssocID="{04887F00-2F18-4151-89E5-1482B83F7EF3}" presName="parentLin" presStyleCnt="0"/>
      <dgm:spPr/>
    </dgm:pt>
    <dgm:pt modelId="{2976106D-C002-4CD0-A08B-1208D40A7747}" type="pres">
      <dgm:prSet presAssocID="{04887F00-2F18-4151-89E5-1482B83F7EF3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B0EDB522-1C10-4F66-9303-8364B6C25A3A}" type="pres">
      <dgm:prSet presAssocID="{04887F00-2F18-4151-89E5-1482B83F7EF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281A41-7394-40B0-8770-2085B8B9FD48}" type="pres">
      <dgm:prSet presAssocID="{04887F00-2F18-4151-89E5-1482B83F7EF3}" presName="negativeSpace" presStyleCnt="0"/>
      <dgm:spPr/>
    </dgm:pt>
    <dgm:pt modelId="{0267B121-21C5-4442-8280-EC804426C612}" type="pres">
      <dgm:prSet presAssocID="{04887F00-2F18-4151-89E5-1482B83F7EF3}" presName="childText" presStyleLbl="conFgAcc1" presStyleIdx="3" presStyleCnt="6">
        <dgm:presLayoutVars>
          <dgm:bulletEnabled val="1"/>
        </dgm:presLayoutVars>
      </dgm:prSet>
      <dgm:spPr/>
    </dgm:pt>
    <dgm:pt modelId="{0C2E7903-CE43-4374-A1EC-80E2DCCBB62F}" type="pres">
      <dgm:prSet presAssocID="{E595AEFC-E287-406A-A98C-D73D2074EFAE}" presName="spaceBetweenRectangles" presStyleCnt="0"/>
      <dgm:spPr/>
    </dgm:pt>
    <dgm:pt modelId="{920BD715-6255-4B81-907D-E7118A46745F}" type="pres">
      <dgm:prSet presAssocID="{AFB021EB-E04C-4058-8B42-9291144B53E2}" presName="parentLin" presStyleCnt="0"/>
      <dgm:spPr/>
    </dgm:pt>
    <dgm:pt modelId="{686E4EB1-668A-472B-83D9-B4AF701C9F86}" type="pres">
      <dgm:prSet presAssocID="{AFB021EB-E04C-4058-8B42-9291144B53E2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74EDC3CC-044A-467D-8150-DDD377EFB76D}" type="pres">
      <dgm:prSet presAssocID="{AFB021EB-E04C-4058-8B42-9291144B53E2}" presName="parentText" presStyleLbl="node1" presStyleIdx="4" presStyleCnt="6" custScaleY="15197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566047-DB08-4BBD-849E-E8ABBF917EB7}" type="pres">
      <dgm:prSet presAssocID="{AFB021EB-E04C-4058-8B42-9291144B53E2}" presName="negativeSpace" presStyleCnt="0"/>
      <dgm:spPr/>
    </dgm:pt>
    <dgm:pt modelId="{1D748080-19D4-4447-92CE-48277DFDBA17}" type="pres">
      <dgm:prSet presAssocID="{AFB021EB-E04C-4058-8B42-9291144B53E2}" presName="childText" presStyleLbl="conFgAcc1" presStyleIdx="4" presStyleCnt="6">
        <dgm:presLayoutVars>
          <dgm:bulletEnabled val="1"/>
        </dgm:presLayoutVars>
      </dgm:prSet>
      <dgm:spPr/>
    </dgm:pt>
    <dgm:pt modelId="{97576455-A4E3-4256-9F00-68A4BD8FD7EF}" type="pres">
      <dgm:prSet presAssocID="{18C9BA37-5700-46E4-A27C-D5E40C9F3517}" presName="spaceBetweenRectangles" presStyleCnt="0"/>
      <dgm:spPr/>
    </dgm:pt>
    <dgm:pt modelId="{2CDD36B7-6933-41F3-8AC9-23A4BAB922E8}" type="pres">
      <dgm:prSet presAssocID="{84C433A8-4824-4E8C-9D30-722B739A3953}" presName="parentLin" presStyleCnt="0"/>
      <dgm:spPr/>
    </dgm:pt>
    <dgm:pt modelId="{86880436-35D7-407D-9785-CBB28006A4DC}" type="pres">
      <dgm:prSet presAssocID="{84C433A8-4824-4E8C-9D30-722B739A3953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A62998C6-912B-4E69-8DF4-2524FB1B08CE}" type="pres">
      <dgm:prSet presAssocID="{84C433A8-4824-4E8C-9D30-722B739A39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A2C444-AAB2-4D1B-9854-8E67C1C7C11D}" type="pres">
      <dgm:prSet presAssocID="{84C433A8-4824-4E8C-9D30-722B739A3953}" presName="negativeSpace" presStyleCnt="0"/>
      <dgm:spPr/>
    </dgm:pt>
    <dgm:pt modelId="{13836E1A-A037-4628-A91E-5DACD26427B1}" type="pres">
      <dgm:prSet presAssocID="{84C433A8-4824-4E8C-9D30-722B739A39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4518AC0-E864-41B2-9942-DFAA349C43E7}" srcId="{681015AF-B2C4-4B0C-A3C9-6B4B998F828B}" destId="{04887F00-2F18-4151-89E5-1482B83F7EF3}" srcOrd="3" destOrd="0" parTransId="{D7CDBA0F-5DA4-4386-A4B4-10FE8703002E}" sibTransId="{E595AEFC-E287-406A-A98C-D73D2074EFAE}"/>
    <dgm:cxn modelId="{4CB0A187-1FDD-49EE-9B37-1FE033EFE774}" type="presOf" srcId="{5DC155B3-69C3-4CA5-8B31-409E72566CC4}" destId="{CB11F1DC-2591-418B-89B8-925B73CFDD1F}" srcOrd="0" destOrd="0" presId="urn:microsoft.com/office/officeart/2005/8/layout/list1"/>
    <dgm:cxn modelId="{440BB489-D6EC-4C11-9C72-FAD3571D2723}" type="presOf" srcId="{AFB021EB-E04C-4058-8B42-9291144B53E2}" destId="{686E4EB1-668A-472B-83D9-B4AF701C9F86}" srcOrd="0" destOrd="0" presId="urn:microsoft.com/office/officeart/2005/8/layout/list1"/>
    <dgm:cxn modelId="{8CC19D6E-465A-414B-A708-CC07F062A4D1}" type="presOf" srcId="{75778F05-B76D-416D-9C66-729CA4E4093A}" destId="{4282E74D-5528-434B-B47D-489334B67379}" srcOrd="0" destOrd="0" presId="urn:microsoft.com/office/officeart/2005/8/layout/list1"/>
    <dgm:cxn modelId="{1C2416C8-7854-4B32-B8A2-B11B0A333277}" type="presOf" srcId="{AFB021EB-E04C-4058-8B42-9291144B53E2}" destId="{74EDC3CC-044A-467D-8150-DDD377EFB76D}" srcOrd="1" destOrd="0" presId="urn:microsoft.com/office/officeart/2005/8/layout/list1"/>
    <dgm:cxn modelId="{D4CCA50E-8FE1-4505-A25D-E5CFB5BAC15B}" srcId="{681015AF-B2C4-4B0C-A3C9-6B4B998F828B}" destId="{AFB021EB-E04C-4058-8B42-9291144B53E2}" srcOrd="4" destOrd="0" parTransId="{94C74EA1-D016-4E5E-90F0-10DAA3890930}" sibTransId="{18C9BA37-5700-46E4-A27C-D5E40C9F3517}"/>
    <dgm:cxn modelId="{1CA5C8BE-46FD-433D-96CA-577FF18B4439}" type="presOf" srcId="{84C433A8-4824-4E8C-9D30-722B739A3953}" destId="{86880436-35D7-407D-9785-CBB28006A4DC}" srcOrd="0" destOrd="0" presId="urn:microsoft.com/office/officeart/2005/8/layout/list1"/>
    <dgm:cxn modelId="{10905237-F0E1-40BE-9B67-E09496B1CC5D}" srcId="{681015AF-B2C4-4B0C-A3C9-6B4B998F828B}" destId="{84C433A8-4824-4E8C-9D30-722B739A3953}" srcOrd="5" destOrd="0" parTransId="{5649D177-C840-46C4-83FC-B9106B7EE732}" sibTransId="{FCA5CD39-DE54-4449-B385-377069F251C8}"/>
    <dgm:cxn modelId="{EC12A1C2-426E-4462-B067-C7C5F8FBE7D4}" type="presOf" srcId="{3C86517A-3002-40D3-AF14-D5687EAC2D0B}" destId="{51B6A493-C08B-421B-8AA2-9D23E6595716}" srcOrd="0" destOrd="0" presId="urn:microsoft.com/office/officeart/2005/8/layout/list1"/>
    <dgm:cxn modelId="{BCDAFCFE-08FC-4C04-AC44-A31EFFA7246E}" type="presOf" srcId="{3C86517A-3002-40D3-AF14-D5687EAC2D0B}" destId="{21BA7203-527A-4F4C-974E-82A370E3E778}" srcOrd="1" destOrd="0" presId="urn:microsoft.com/office/officeart/2005/8/layout/list1"/>
    <dgm:cxn modelId="{3D529B79-D618-44A7-B584-03392D05D6B9}" type="presOf" srcId="{04887F00-2F18-4151-89E5-1482B83F7EF3}" destId="{2976106D-C002-4CD0-A08B-1208D40A7747}" srcOrd="0" destOrd="0" presId="urn:microsoft.com/office/officeart/2005/8/layout/list1"/>
    <dgm:cxn modelId="{F8961A01-E5B0-4122-BA5D-CB9625B21E59}" srcId="{681015AF-B2C4-4B0C-A3C9-6B4B998F828B}" destId="{75778F05-B76D-416D-9C66-729CA4E4093A}" srcOrd="2" destOrd="0" parTransId="{E4574FFC-E77E-4D4F-AA40-05C07519DC60}" sibTransId="{A5341C57-EDB0-41BD-AC46-978C9DE9EF24}"/>
    <dgm:cxn modelId="{ED27C2E7-AB8C-46F4-8E2C-955FCB26139C}" srcId="{681015AF-B2C4-4B0C-A3C9-6B4B998F828B}" destId="{5DC155B3-69C3-4CA5-8B31-409E72566CC4}" srcOrd="1" destOrd="0" parTransId="{CA46D3C9-DDA2-462B-9FA4-D3DC74541EC2}" sibTransId="{C9A7034A-0844-4187-AB50-743DB65DA342}"/>
    <dgm:cxn modelId="{967F7CB1-1FC0-48C9-999A-A37E6AEB8710}" type="presOf" srcId="{75778F05-B76D-416D-9C66-729CA4E4093A}" destId="{644042B0-1BFF-4BE9-9F45-51ED24A80F27}" srcOrd="1" destOrd="0" presId="urn:microsoft.com/office/officeart/2005/8/layout/list1"/>
    <dgm:cxn modelId="{E61B6C16-D383-49C2-B8EA-C7D9AD6D1A56}" type="presOf" srcId="{681015AF-B2C4-4B0C-A3C9-6B4B998F828B}" destId="{85453761-7C47-4EA2-B2CE-CF14519C0786}" srcOrd="0" destOrd="0" presId="urn:microsoft.com/office/officeart/2005/8/layout/list1"/>
    <dgm:cxn modelId="{EB3F98F5-C16C-4A93-9523-D9F73B17476A}" type="presOf" srcId="{04887F00-2F18-4151-89E5-1482B83F7EF3}" destId="{B0EDB522-1C10-4F66-9303-8364B6C25A3A}" srcOrd="1" destOrd="0" presId="urn:microsoft.com/office/officeart/2005/8/layout/list1"/>
    <dgm:cxn modelId="{5A6A05B4-D90D-4B33-B42F-FE5E11E4FF61}" type="presOf" srcId="{84C433A8-4824-4E8C-9D30-722B739A3953}" destId="{A62998C6-912B-4E69-8DF4-2524FB1B08CE}" srcOrd="1" destOrd="0" presId="urn:microsoft.com/office/officeart/2005/8/layout/list1"/>
    <dgm:cxn modelId="{5247E3BF-A2D4-42F9-B830-A65CBADC32DA}" type="presOf" srcId="{5DC155B3-69C3-4CA5-8B31-409E72566CC4}" destId="{5BA4054B-A6C8-4971-91E2-555F253C2F97}" srcOrd="1" destOrd="0" presId="urn:microsoft.com/office/officeart/2005/8/layout/list1"/>
    <dgm:cxn modelId="{E239904A-2AD9-4C2C-AD9B-2321E4CE2B8D}" srcId="{681015AF-B2C4-4B0C-A3C9-6B4B998F828B}" destId="{3C86517A-3002-40D3-AF14-D5687EAC2D0B}" srcOrd="0" destOrd="0" parTransId="{7C34E960-6EA4-4AA5-86CB-7BC1B149F8FB}" sibTransId="{41CCBDC6-E1FF-4EB8-81A4-32638D0B9266}"/>
    <dgm:cxn modelId="{E03F946B-6156-4E12-B730-3DC55DF2270B}" type="presParOf" srcId="{85453761-7C47-4EA2-B2CE-CF14519C0786}" destId="{57E06080-DCA1-4C39-995F-6634CE162B65}" srcOrd="0" destOrd="0" presId="urn:microsoft.com/office/officeart/2005/8/layout/list1"/>
    <dgm:cxn modelId="{82C6080B-93ED-4ACC-A597-7C89C99D57F1}" type="presParOf" srcId="{57E06080-DCA1-4C39-995F-6634CE162B65}" destId="{51B6A493-C08B-421B-8AA2-9D23E6595716}" srcOrd="0" destOrd="0" presId="urn:microsoft.com/office/officeart/2005/8/layout/list1"/>
    <dgm:cxn modelId="{45C35DB0-2933-466A-BB35-73D7FF05539C}" type="presParOf" srcId="{57E06080-DCA1-4C39-995F-6634CE162B65}" destId="{21BA7203-527A-4F4C-974E-82A370E3E778}" srcOrd="1" destOrd="0" presId="urn:microsoft.com/office/officeart/2005/8/layout/list1"/>
    <dgm:cxn modelId="{051D401D-8BDB-4B64-A1B5-2112F4D3C9CB}" type="presParOf" srcId="{85453761-7C47-4EA2-B2CE-CF14519C0786}" destId="{0921ECCE-616B-4915-A05E-DBF54FB32702}" srcOrd="1" destOrd="0" presId="urn:microsoft.com/office/officeart/2005/8/layout/list1"/>
    <dgm:cxn modelId="{6D9246DC-F1C6-4014-9EF0-75115AF7114E}" type="presParOf" srcId="{85453761-7C47-4EA2-B2CE-CF14519C0786}" destId="{AC840D20-B854-4BBD-8E37-4B16D785F7EB}" srcOrd="2" destOrd="0" presId="urn:microsoft.com/office/officeart/2005/8/layout/list1"/>
    <dgm:cxn modelId="{C0F0ACA3-E952-4DD9-82D5-E0D25F6939E4}" type="presParOf" srcId="{85453761-7C47-4EA2-B2CE-CF14519C0786}" destId="{EEC4CE89-3401-4CA3-9551-8F6B49E65C24}" srcOrd="3" destOrd="0" presId="urn:microsoft.com/office/officeart/2005/8/layout/list1"/>
    <dgm:cxn modelId="{A90F16B8-9ADC-49B5-87F6-A70A9580472E}" type="presParOf" srcId="{85453761-7C47-4EA2-B2CE-CF14519C0786}" destId="{674C83C8-54C5-45AB-897A-3AE8C4F78BF5}" srcOrd="4" destOrd="0" presId="urn:microsoft.com/office/officeart/2005/8/layout/list1"/>
    <dgm:cxn modelId="{DE0E2AC4-E4F6-4C50-B736-D6498021C5F6}" type="presParOf" srcId="{674C83C8-54C5-45AB-897A-3AE8C4F78BF5}" destId="{CB11F1DC-2591-418B-89B8-925B73CFDD1F}" srcOrd="0" destOrd="0" presId="urn:microsoft.com/office/officeart/2005/8/layout/list1"/>
    <dgm:cxn modelId="{3981E7CB-931C-4235-BD3B-5C09069F2EF6}" type="presParOf" srcId="{674C83C8-54C5-45AB-897A-3AE8C4F78BF5}" destId="{5BA4054B-A6C8-4971-91E2-555F253C2F97}" srcOrd="1" destOrd="0" presId="urn:microsoft.com/office/officeart/2005/8/layout/list1"/>
    <dgm:cxn modelId="{C3C42087-F8A6-46D6-B2D1-9401C247B461}" type="presParOf" srcId="{85453761-7C47-4EA2-B2CE-CF14519C0786}" destId="{20629BFA-4828-4F48-A7C3-C7E42181EEE6}" srcOrd="5" destOrd="0" presId="urn:microsoft.com/office/officeart/2005/8/layout/list1"/>
    <dgm:cxn modelId="{160D627F-3E92-4160-9A8D-15D4708B1897}" type="presParOf" srcId="{85453761-7C47-4EA2-B2CE-CF14519C0786}" destId="{CEC9A6C1-9096-4836-BE10-F75F67F69F59}" srcOrd="6" destOrd="0" presId="urn:microsoft.com/office/officeart/2005/8/layout/list1"/>
    <dgm:cxn modelId="{E8D129C2-C519-450C-BDAC-D034686B256E}" type="presParOf" srcId="{85453761-7C47-4EA2-B2CE-CF14519C0786}" destId="{F67E3F71-3FE7-4AA4-9E97-C26398670957}" srcOrd="7" destOrd="0" presId="urn:microsoft.com/office/officeart/2005/8/layout/list1"/>
    <dgm:cxn modelId="{66D4C375-A412-4AC8-A519-883B93D4B6F7}" type="presParOf" srcId="{85453761-7C47-4EA2-B2CE-CF14519C0786}" destId="{E0B4368E-8136-49E2-9313-23DBF637BE0A}" srcOrd="8" destOrd="0" presId="urn:microsoft.com/office/officeart/2005/8/layout/list1"/>
    <dgm:cxn modelId="{075AFDCC-9AD4-4570-8FD8-923B6E6BDF43}" type="presParOf" srcId="{E0B4368E-8136-49E2-9313-23DBF637BE0A}" destId="{4282E74D-5528-434B-B47D-489334B67379}" srcOrd="0" destOrd="0" presId="urn:microsoft.com/office/officeart/2005/8/layout/list1"/>
    <dgm:cxn modelId="{2FECFFD3-B2CA-43B1-8ACA-6CE89A6BA410}" type="presParOf" srcId="{E0B4368E-8136-49E2-9313-23DBF637BE0A}" destId="{644042B0-1BFF-4BE9-9F45-51ED24A80F27}" srcOrd="1" destOrd="0" presId="urn:microsoft.com/office/officeart/2005/8/layout/list1"/>
    <dgm:cxn modelId="{BA273809-05B2-410A-98F9-33D02A67DF4A}" type="presParOf" srcId="{85453761-7C47-4EA2-B2CE-CF14519C0786}" destId="{91E1CA9C-AFF6-4CB3-843C-FB187A35A6DC}" srcOrd="9" destOrd="0" presId="urn:microsoft.com/office/officeart/2005/8/layout/list1"/>
    <dgm:cxn modelId="{1D1BA7BC-8250-4BDF-9E75-95767A707F35}" type="presParOf" srcId="{85453761-7C47-4EA2-B2CE-CF14519C0786}" destId="{A82384DD-93B7-4668-8927-7F9963D0DF2D}" srcOrd="10" destOrd="0" presId="urn:microsoft.com/office/officeart/2005/8/layout/list1"/>
    <dgm:cxn modelId="{0CDB486A-A44B-4BA9-A20A-6296D53EFFD2}" type="presParOf" srcId="{85453761-7C47-4EA2-B2CE-CF14519C0786}" destId="{9E792DBE-ED69-4913-A783-E8DF518DF74F}" srcOrd="11" destOrd="0" presId="urn:microsoft.com/office/officeart/2005/8/layout/list1"/>
    <dgm:cxn modelId="{710D88FB-7948-4372-BEBF-7FB3474E4EEE}" type="presParOf" srcId="{85453761-7C47-4EA2-B2CE-CF14519C0786}" destId="{F9EEBA4B-B1DC-4B4E-9A72-8FD98CBB9873}" srcOrd="12" destOrd="0" presId="urn:microsoft.com/office/officeart/2005/8/layout/list1"/>
    <dgm:cxn modelId="{2548BA20-F052-48E6-B2EA-A376994A7D25}" type="presParOf" srcId="{F9EEBA4B-B1DC-4B4E-9A72-8FD98CBB9873}" destId="{2976106D-C002-4CD0-A08B-1208D40A7747}" srcOrd="0" destOrd="0" presId="urn:microsoft.com/office/officeart/2005/8/layout/list1"/>
    <dgm:cxn modelId="{EC8B8DDF-5390-4464-B439-9EF67D3DF3EE}" type="presParOf" srcId="{F9EEBA4B-B1DC-4B4E-9A72-8FD98CBB9873}" destId="{B0EDB522-1C10-4F66-9303-8364B6C25A3A}" srcOrd="1" destOrd="0" presId="urn:microsoft.com/office/officeart/2005/8/layout/list1"/>
    <dgm:cxn modelId="{746B885F-EDFA-4A02-A421-9C8295849883}" type="presParOf" srcId="{85453761-7C47-4EA2-B2CE-CF14519C0786}" destId="{86281A41-7394-40B0-8770-2085B8B9FD48}" srcOrd="13" destOrd="0" presId="urn:microsoft.com/office/officeart/2005/8/layout/list1"/>
    <dgm:cxn modelId="{DF10518B-66BF-4CC2-B586-0F3E8CE4490C}" type="presParOf" srcId="{85453761-7C47-4EA2-B2CE-CF14519C0786}" destId="{0267B121-21C5-4442-8280-EC804426C612}" srcOrd="14" destOrd="0" presId="urn:microsoft.com/office/officeart/2005/8/layout/list1"/>
    <dgm:cxn modelId="{D58DBA34-C0DA-44A7-B220-68FD17EFB863}" type="presParOf" srcId="{85453761-7C47-4EA2-B2CE-CF14519C0786}" destId="{0C2E7903-CE43-4374-A1EC-80E2DCCBB62F}" srcOrd="15" destOrd="0" presId="urn:microsoft.com/office/officeart/2005/8/layout/list1"/>
    <dgm:cxn modelId="{6C778416-FBD3-462D-9850-59E9C344CE18}" type="presParOf" srcId="{85453761-7C47-4EA2-B2CE-CF14519C0786}" destId="{920BD715-6255-4B81-907D-E7118A46745F}" srcOrd="16" destOrd="0" presId="urn:microsoft.com/office/officeart/2005/8/layout/list1"/>
    <dgm:cxn modelId="{B1EB3757-9024-433E-912A-94FBB9AA7C76}" type="presParOf" srcId="{920BD715-6255-4B81-907D-E7118A46745F}" destId="{686E4EB1-668A-472B-83D9-B4AF701C9F86}" srcOrd="0" destOrd="0" presId="urn:microsoft.com/office/officeart/2005/8/layout/list1"/>
    <dgm:cxn modelId="{80556D6F-6243-46E8-B642-E12D32D87E6E}" type="presParOf" srcId="{920BD715-6255-4B81-907D-E7118A46745F}" destId="{74EDC3CC-044A-467D-8150-DDD377EFB76D}" srcOrd="1" destOrd="0" presId="urn:microsoft.com/office/officeart/2005/8/layout/list1"/>
    <dgm:cxn modelId="{0B2B31DE-9FCD-4037-BAC9-44634EE686AC}" type="presParOf" srcId="{85453761-7C47-4EA2-B2CE-CF14519C0786}" destId="{4C566047-DB08-4BBD-849E-E8ABBF917EB7}" srcOrd="17" destOrd="0" presId="urn:microsoft.com/office/officeart/2005/8/layout/list1"/>
    <dgm:cxn modelId="{A43D87FD-DE09-4DBA-BDD3-6C7CA4670F99}" type="presParOf" srcId="{85453761-7C47-4EA2-B2CE-CF14519C0786}" destId="{1D748080-19D4-4447-92CE-48277DFDBA17}" srcOrd="18" destOrd="0" presId="urn:microsoft.com/office/officeart/2005/8/layout/list1"/>
    <dgm:cxn modelId="{48014C49-5253-4460-93A3-C56B66D0CFC3}" type="presParOf" srcId="{85453761-7C47-4EA2-B2CE-CF14519C0786}" destId="{97576455-A4E3-4256-9F00-68A4BD8FD7EF}" srcOrd="19" destOrd="0" presId="urn:microsoft.com/office/officeart/2005/8/layout/list1"/>
    <dgm:cxn modelId="{2213182C-BD88-46E7-B0BF-6BA4C5AB4C4C}" type="presParOf" srcId="{85453761-7C47-4EA2-B2CE-CF14519C0786}" destId="{2CDD36B7-6933-41F3-8AC9-23A4BAB922E8}" srcOrd="20" destOrd="0" presId="urn:microsoft.com/office/officeart/2005/8/layout/list1"/>
    <dgm:cxn modelId="{EF8A7F6A-BF93-4F2E-AF0A-BD87B3E53619}" type="presParOf" srcId="{2CDD36B7-6933-41F3-8AC9-23A4BAB922E8}" destId="{86880436-35D7-407D-9785-CBB28006A4DC}" srcOrd="0" destOrd="0" presId="urn:microsoft.com/office/officeart/2005/8/layout/list1"/>
    <dgm:cxn modelId="{1C4CD64D-00DB-45A6-8490-17B738C04C35}" type="presParOf" srcId="{2CDD36B7-6933-41F3-8AC9-23A4BAB922E8}" destId="{A62998C6-912B-4E69-8DF4-2524FB1B08CE}" srcOrd="1" destOrd="0" presId="urn:microsoft.com/office/officeart/2005/8/layout/list1"/>
    <dgm:cxn modelId="{70E768FF-DAE3-4DBD-90B5-1853470A6C9D}" type="presParOf" srcId="{85453761-7C47-4EA2-B2CE-CF14519C0786}" destId="{34A2C444-AAB2-4D1B-9854-8E67C1C7C11D}" srcOrd="21" destOrd="0" presId="urn:microsoft.com/office/officeart/2005/8/layout/list1"/>
    <dgm:cxn modelId="{F6469D9D-606F-41B5-A818-2784EE751EE1}" type="presParOf" srcId="{85453761-7C47-4EA2-B2CE-CF14519C0786}" destId="{13836E1A-A037-4628-A91E-5DACD26427B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015AF-B2C4-4B0C-A3C9-6B4B998F82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C86517A-3002-40D3-AF14-D5687EAC2D0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7. งานจ้างที่ปรึกษา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C34E960-6EA4-4AA5-86CB-7BC1B149F8FB}" type="parTrans" cxnId="{E239904A-2AD9-4C2C-AD9B-2321E4CE2B8D}">
      <dgm:prSet/>
      <dgm:spPr/>
      <dgm:t>
        <a:bodyPr/>
        <a:lstStyle/>
        <a:p>
          <a:endParaRPr lang="th-TH" sz="2000"/>
        </a:p>
      </dgm:t>
    </dgm:pt>
    <dgm:pt modelId="{41CCBDC6-E1FF-4EB8-81A4-32638D0B9266}" type="sibTrans" cxnId="{E239904A-2AD9-4C2C-AD9B-2321E4CE2B8D}">
      <dgm:prSet/>
      <dgm:spPr/>
      <dgm:t>
        <a:bodyPr/>
        <a:lstStyle/>
        <a:p>
          <a:endParaRPr lang="th-TH" sz="2000"/>
        </a:p>
      </dgm:t>
    </dgm:pt>
    <dgm:pt modelId="{75778F05-B76D-416D-9C66-729CA4E4093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8. งานจ้างออกแบบหรือควบคุมงานก่อสร้าง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574FFC-E77E-4D4F-AA40-05C07519DC60}" type="parTrans" cxnId="{F8961A01-E5B0-4122-BA5D-CB9625B21E59}">
      <dgm:prSet/>
      <dgm:spPr/>
      <dgm:t>
        <a:bodyPr/>
        <a:lstStyle/>
        <a:p>
          <a:endParaRPr lang="th-TH" sz="2000"/>
        </a:p>
      </dgm:t>
    </dgm:pt>
    <dgm:pt modelId="{A5341C57-EDB0-41BD-AC46-978C9DE9EF24}" type="sibTrans" cxnId="{F8961A01-E5B0-4122-BA5D-CB9625B21E59}">
      <dgm:prSet/>
      <dgm:spPr/>
      <dgm:t>
        <a:bodyPr/>
        <a:lstStyle/>
        <a:p>
          <a:endParaRPr lang="th-TH" sz="2000"/>
        </a:p>
      </dgm:t>
    </dgm:pt>
    <dgm:pt modelId="{04887F00-2F18-4151-89E5-1482B83F7E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9. การทำสัญญา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CDBA0F-5DA4-4386-A4B4-10FE8703002E}" type="parTrans" cxnId="{64518AC0-E864-41B2-9942-DFAA349C43E7}">
      <dgm:prSet/>
      <dgm:spPr/>
      <dgm:t>
        <a:bodyPr/>
        <a:lstStyle/>
        <a:p>
          <a:endParaRPr lang="th-TH" sz="2000"/>
        </a:p>
      </dgm:t>
    </dgm:pt>
    <dgm:pt modelId="{E595AEFC-E287-406A-A98C-D73D2074EFAE}" type="sibTrans" cxnId="{64518AC0-E864-41B2-9942-DFAA349C43E7}">
      <dgm:prSet/>
      <dgm:spPr/>
      <dgm:t>
        <a:bodyPr/>
        <a:lstStyle/>
        <a:p>
          <a:endParaRPr lang="th-TH" sz="2000"/>
        </a:p>
      </dgm:t>
    </dgm:pt>
    <dgm:pt modelId="{AFB021EB-E04C-4058-8B42-9291144B53E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10. การบริหารสัญญาและการตรวจรับพัสดุ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4C74EA1-D016-4E5E-90F0-10DAA3890930}" type="parTrans" cxnId="{D4CCA50E-8FE1-4505-A25D-E5CFB5BAC15B}">
      <dgm:prSet/>
      <dgm:spPr/>
      <dgm:t>
        <a:bodyPr/>
        <a:lstStyle/>
        <a:p>
          <a:endParaRPr lang="th-TH" sz="2000"/>
        </a:p>
      </dgm:t>
    </dgm:pt>
    <dgm:pt modelId="{18C9BA37-5700-46E4-A27C-D5E40C9F3517}" type="sibTrans" cxnId="{D4CCA50E-8FE1-4505-A25D-E5CFB5BAC15B}">
      <dgm:prSet/>
      <dgm:spPr/>
      <dgm:t>
        <a:bodyPr/>
        <a:lstStyle/>
        <a:p>
          <a:endParaRPr lang="th-TH" sz="2000"/>
        </a:p>
      </dgm:t>
    </dgm:pt>
    <dgm:pt modelId="{84C433A8-4824-4E8C-9D30-722B739A395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11. การประเมินผลการปฏิบัติงานของผู้ประกอบการ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649D177-C840-46C4-83FC-B9106B7EE732}" type="parTrans" cxnId="{10905237-F0E1-40BE-9B67-E09496B1CC5D}">
      <dgm:prSet/>
      <dgm:spPr/>
      <dgm:t>
        <a:bodyPr/>
        <a:lstStyle/>
        <a:p>
          <a:endParaRPr lang="th-TH" sz="2000"/>
        </a:p>
      </dgm:t>
    </dgm:pt>
    <dgm:pt modelId="{FCA5CD39-DE54-4449-B385-377069F251C8}" type="sibTrans" cxnId="{10905237-F0E1-40BE-9B67-E09496B1CC5D}">
      <dgm:prSet/>
      <dgm:spPr/>
      <dgm:t>
        <a:bodyPr/>
        <a:lstStyle/>
        <a:p>
          <a:endParaRPr lang="th-TH" sz="2000"/>
        </a:p>
      </dgm:t>
    </dgm:pt>
    <dgm:pt modelId="{BE333842-C0E6-41B9-9F57-71E0DF6BA0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6. การจัดซื้อจัดจ้าง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D5097B5-E71D-44A3-AF3C-098C763FB935}" type="parTrans" cxnId="{662109CE-029F-47A5-AEC1-DD9C6A772479}">
      <dgm:prSet/>
      <dgm:spPr/>
      <dgm:t>
        <a:bodyPr/>
        <a:lstStyle/>
        <a:p>
          <a:endParaRPr lang="th-TH"/>
        </a:p>
      </dgm:t>
    </dgm:pt>
    <dgm:pt modelId="{F9E64FB2-0B83-484B-B0BA-4639C3E37AE6}" type="sibTrans" cxnId="{662109CE-029F-47A5-AEC1-DD9C6A772479}">
      <dgm:prSet/>
      <dgm:spPr/>
      <dgm:t>
        <a:bodyPr/>
        <a:lstStyle/>
        <a:p>
          <a:endParaRPr lang="th-TH"/>
        </a:p>
      </dgm:t>
    </dgm:pt>
    <dgm:pt modelId="{85453761-7C47-4EA2-B2CE-CF14519C0786}" type="pres">
      <dgm:prSet presAssocID="{681015AF-B2C4-4B0C-A3C9-6B4B998F82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F4AB74-2585-4398-97DC-C6B5B6760EBA}" type="pres">
      <dgm:prSet presAssocID="{BE333842-C0E6-41B9-9F57-71E0DF6BA0F3}" presName="parentLin" presStyleCnt="0"/>
      <dgm:spPr/>
    </dgm:pt>
    <dgm:pt modelId="{1424F773-4317-4572-B93B-BBD5BEF1938F}" type="pres">
      <dgm:prSet presAssocID="{BE333842-C0E6-41B9-9F57-71E0DF6BA0F3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92BAC3CB-E3AA-4F0F-B9D3-D8D50BC10EAE}" type="pres">
      <dgm:prSet presAssocID="{BE333842-C0E6-41B9-9F57-71E0DF6BA0F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EE88D4-8826-4737-9E0D-7844E36B2C26}" type="pres">
      <dgm:prSet presAssocID="{BE333842-C0E6-41B9-9F57-71E0DF6BA0F3}" presName="negativeSpace" presStyleCnt="0"/>
      <dgm:spPr/>
    </dgm:pt>
    <dgm:pt modelId="{0CC16536-8096-4B45-AB6D-46E1961BCCD8}" type="pres">
      <dgm:prSet presAssocID="{BE333842-C0E6-41B9-9F57-71E0DF6BA0F3}" presName="childText" presStyleLbl="conFgAcc1" presStyleIdx="0" presStyleCnt="6">
        <dgm:presLayoutVars>
          <dgm:bulletEnabled val="1"/>
        </dgm:presLayoutVars>
      </dgm:prSet>
      <dgm:spPr/>
    </dgm:pt>
    <dgm:pt modelId="{83F3731F-EAB8-4679-9244-9A394A1DBEA4}" type="pres">
      <dgm:prSet presAssocID="{F9E64FB2-0B83-484B-B0BA-4639C3E37AE6}" presName="spaceBetweenRectangles" presStyleCnt="0"/>
      <dgm:spPr/>
    </dgm:pt>
    <dgm:pt modelId="{57E06080-DCA1-4C39-995F-6634CE162B65}" type="pres">
      <dgm:prSet presAssocID="{3C86517A-3002-40D3-AF14-D5687EAC2D0B}" presName="parentLin" presStyleCnt="0"/>
      <dgm:spPr/>
    </dgm:pt>
    <dgm:pt modelId="{51B6A493-C08B-421B-8AA2-9D23E6595716}" type="pres">
      <dgm:prSet presAssocID="{3C86517A-3002-40D3-AF14-D5687EAC2D0B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21BA7203-527A-4F4C-974E-82A370E3E778}" type="pres">
      <dgm:prSet presAssocID="{3C86517A-3002-40D3-AF14-D5687EAC2D0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21ECCE-616B-4915-A05E-DBF54FB32702}" type="pres">
      <dgm:prSet presAssocID="{3C86517A-3002-40D3-AF14-D5687EAC2D0B}" presName="negativeSpace" presStyleCnt="0"/>
      <dgm:spPr/>
    </dgm:pt>
    <dgm:pt modelId="{AC840D20-B854-4BBD-8E37-4B16D785F7EB}" type="pres">
      <dgm:prSet presAssocID="{3C86517A-3002-40D3-AF14-D5687EAC2D0B}" presName="childText" presStyleLbl="conFgAcc1" presStyleIdx="1" presStyleCnt="6">
        <dgm:presLayoutVars>
          <dgm:bulletEnabled val="1"/>
        </dgm:presLayoutVars>
      </dgm:prSet>
      <dgm:spPr/>
    </dgm:pt>
    <dgm:pt modelId="{EEC4CE89-3401-4CA3-9551-8F6B49E65C24}" type="pres">
      <dgm:prSet presAssocID="{41CCBDC6-E1FF-4EB8-81A4-32638D0B9266}" presName="spaceBetweenRectangles" presStyleCnt="0"/>
      <dgm:spPr/>
    </dgm:pt>
    <dgm:pt modelId="{E0B4368E-8136-49E2-9313-23DBF637BE0A}" type="pres">
      <dgm:prSet presAssocID="{75778F05-B76D-416D-9C66-729CA4E4093A}" presName="parentLin" presStyleCnt="0"/>
      <dgm:spPr/>
    </dgm:pt>
    <dgm:pt modelId="{4282E74D-5528-434B-B47D-489334B67379}" type="pres">
      <dgm:prSet presAssocID="{75778F05-B76D-416D-9C66-729CA4E4093A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644042B0-1BFF-4BE9-9F45-51ED24A80F27}" type="pres">
      <dgm:prSet presAssocID="{75778F05-B76D-416D-9C66-729CA4E4093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E1CA9C-AFF6-4CB3-843C-FB187A35A6DC}" type="pres">
      <dgm:prSet presAssocID="{75778F05-B76D-416D-9C66-729CA4E4093A}" presName="negativeSpace" presStyleCnt="0"/>
      <dgm:spPr/>
    </dgm:pt>
    <dgm:pt modelId="{A82384DD-93B7-4668-8927-7F9963D0DF2D}" type="pres">
      <dgm:prSet presAssocID="{75778F05-B76D-416D-9C66-729CA4E4093A}" presName="childText" presStyleLbl="conFgAcc1" presStyleIdx="2" presStyleCnt="6">
        <dgm:presLayoutVars>
          <dgm:bulletEnabled val="1"/>
        </dgm:presLayoutVars>
      </dgm:prSet>
      <dgm:spPr/>
    </dgm:pt>
    <dgm:pt modelId="{9E792DBE-ED69-4913-A783-E8DF518DF74F}" type="pres">
      <dgm:prSet presAssocID="{A5341C57-EDB0-41BD-AC46-978C9DE9EF24}" presName="spaceBetweenRectangles" presStyleCnt="0"/>
      <dgm:spPr/>
    </dgm:pt>
    <dgm:pt modelId="{F9EEBA4B-B1DC-4B4E-9A72-8FD98CBB9873}" type="pres">
      <dgm:prSet presAssocID="{04887F00-2F18-4151-89E5-1482B83F7EF3}" presName="parentLin" presStyleCnt="0"/>
      <dgm:spPr/>
    </dgm:pt>
    <dgm:pt modelId="{2976106D-C002-4CD0-A08B-1208D40A7747}" type="pres">
      <dgm:prSet presAssocID="{04887F00-2F18-4151-89E5-1482B83F7EF3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B0EDB522-1C10-4F66-9303-8364B6C25A3A}" type="pres">
      <dgm:prSet presAssocID="{04887F00-2F18-4151-89E5-1482B83F7EF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281A41-7394-40B0-8770-2085B8B9FD48}" type="pres">
      <dgm:prSet presAssocID="{04887F00-2F18-4151-89E5-1482B83F7EF3}" presName="negativeSpace" presStyleCnt="0"/>
      <dgm:spPr/>
    </dgm:pt>
    <dgm:pt modelId="{0267B121-21C5-4442-8280-EC804426C612}" type="pres">
      <dgm:prSet presAssocID="{04887F00-2F18-4151-89E5-1482B83F7EF3}" presName="childText" presStyleLbl="conFgAcc1" presStyleIdx="3" presStyleCnt="6">
        <dgm:presLayoutVars>
          <dgm:bulletEnabled val="1"/>
        </dgm:presLayoutVars>
      </dgm:prSet>
      <dgm:spPr/>
    </dgm:pt>
    <dgm:pt modelId="{0C2E7903-CE43-4374-A1EC-80E2DCCBB62F}" type="pres">
      <dgm:prSet presAssocID="{E595AEFC-E287-406A-A98C-D73D2074EFAE}" presName="spaceBetweenRectangles" presStyleCnt="0"/>
      <dgm:spPr/>
    </dgm:pt>
    <dgm:pt modelId="{920BD715-6255-4B81-907D-E7118A46745F}" type="pres">
      <dgm:prSet presAssocID="{AFB021EB-E04C-4058-8B42-9291144B53E2}" presName="parentLin" presStyleCnt="0"/>
      <dgm:spPr/>
    </dgm:pt>
    <dgm:pt modelId="{686E4EB1-668A-472B-83D9-B4AF701C9F86}" type="pres">
      <dgm:prSet presAssocID="{AFB021EB-E04C-4058-8B42-9291144B53E2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74EDC3CC-044A-467D-8150-DDD377EFB76D}" type="pres">
      <dgm:prSet presAssocID="{AFB021EB-E04C-4058-8B42-9291144B53E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566047-DB08-4BBD-849E-E8ABBF917EB7}" type="pres">
      <dgm:prSet presAssocID="{AFB021EB-E04C-4058-8B42-9291144B53E2}" presName="negativeSpace" presStyleCnt="0"/>
      <dgm:spPr/>
    </dgm:pt>
    <dgm:pt modelId="{1D748080-19D4-4447-92CE-48277DFDBA17}" type="pres">
      <dgm:prSet presAssocID="{AFB021EB-E04C-4058-8B42-9291144B53E2}" presName="childText" presStyleLbl="conFgAcc1" presStyleIdx="4" presStyleCnt="6">
        <dgm:presLayoutVars>
          <dgm:bulletEnabled val="1"/>
        </dgm:presLayoutVars>
      </dgm:prSet>
      <dgm:spPr/>
    </dgm:pt>
    <dgm:pt modelId="{97576455-A4E3-4256-9F00-68A4BD8FD7EF}" type="pres">
      <dgm:prSet presAssocID="{18C9BA37-5700-46E4-A27C-D5E40C9F3517}" presName="spaceBetweenRectangles" presStyleCnt="0"/>
      <dgm:spPr/>
    </dgm:pt>
    <dgm:pt modelId="{2CDD36B7-6933-41F3-8AC9-23A4BAB922E8}" type="pres">
      <dgm:prSet presAssocID="{84C433A8-4824-4E8C-9D30-722B739A3953}" presName="parentLin" presStyleCnt="0"/>
      <dgm:spPr/>
    </dgm:pt>
    <dgm:pt modelId="{86880436-35D7-407D-9785-CBB28006A4DC}" type="pres">
      <dgm:prSet presAssocID="{84C433A8-4824-4E8C-9D30-722B739A3953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A62998C6-912B-4E69-8DF4-2524FB1B08CE}" type="pres">
      <dgm:prSet presAssocID="{84C433A8-4824-4E8C-9D30-722B739A39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A2C444-AAB2-4D1B-9854-8E67C1C7C11D}" type="pres">
      <dgm:prSet presAssocID="{84C433A8-4824-4E8C-9D30-722B739A3953}" presName="negativeSpace" presStyleCnt="0"/>
      <dgm:spPr/>
    </dgm:pt>
    <dgm:pt modelId="{13836E1A-A037-4628-A91E-5DACD26427B1}" type="pres">
      <dgm:prSet presAssocID="{84C433A8-4824-4E8C-9D30-722B739A39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109CE-029F-47A5-AEC1-DD9C6A772479}" srcId="{681015AF-B2C4-4B0C-A3C9-6B4B998F828B}" destId="{BE333842-C0E6-41B9-9F57-71E0DF6BA0F3}" srcOrd="0" destOrd="0" parTransId="{1D5097B5-E71D-44A3-AF3C-098C763FB935}" sibTransId="{F9E64FB2-0B83-484B-B0BA-4639C3E37AE6}"/>
    <dgm:cxn modelId="{BA3E3713-03F3-4677-9F6F-459596C74720}" type="presOf" srcId="{AFB021EB-E04C-4058-8B42-9291144B53E2}" destId="{74EDC3CC-044A-467D-8150-DDD377EFB76D}" srcOrd="1" destOrd="0" presId="urn:microsoft.com/office/officeart/2005/8/layout/list1"/>
    <dgm:cxn modelId="{04763C29-82A7-4212-BF0E-FDD09E5AF467}" type="presOf" srcId="{75778F05-B76D-416D-9C66-729CA4E4093A}" destId="{644042B0-1BFF-4BE9-9F45-51ED24A80F27}" srcOrd="1" destOrd="0" presId="urn:microsoft.com/office/officeart/2005/8/layout/list1"/>
    <dgm:cxn modelId="{E239904A-2AD9-4C2C-AD9B-2321E4CE2B8D}" srcId="{681015AF-B2C4-4B0C-A3C9-6B4B998F828B}" destId="{3C86517A-3002-40D3-AF14-D5687EAC2D0B}" srcOrd="1" destOrd="0" parTransId="{7C34E960-6EA4-4AA5-86CB-7BC1B149F8FB}" sibTransId="{41CCBDC6-E1FF-4EB8-81A4-32638D0B9266}"/>
    <dgm:cxn modelId="{D2F9DF0D-B3ED-4539-9E83-246F4BD53C82}" type="presOf" srcId="{84C433A8-4824-4E8C-9D30-722B739A3953}" destId="{A62998C6-912B-4E69-8DF4-2524FB1B08CE}" srcOrd="1" destOrd="0" presId="urn:microsoft.com/office/officeart/2005/8/layout/list1"/>
    <dgm:cxn modelId="{1F9BB890-C637-4788-9D50-C82CB9BC5CC4}" type="presOf" srcId="{681015AF-B2C4-4B0C-A3C9-6B4B998F828B}" destId="{85453761-7C47-4EA2-B2CE-CF14519C0786}" srcOrd="0" destOrd="0" presId="urn:microsoft.com/office/officeart/2005/8/layout/list1"/>
    <dgm:cxn modelId="{64518AC0-E864-41B2-9942-DFAA349C43E7}" srcId="{681015AF-B2C4-4B0C-A3C9-6B4B998F828B}" destId="{04887F00-2F18-4151-89E5-1482B83F7EF3}" srcOrd="3" destOrd="0" parTransId="{D7CDBA0F-5DA4-4386-A4B4-10FE8703002E}" sibTransId="{E595AEFC-E287-406A-A98C-D73D2074EFAE}"/>
    <dgm:cxn modelId="{FAEF226E-C6F2-4CA0-9A01-95970DD920EF}" type="presOf" srcId="{AFB021EB-E04C-4058-8B42-9291144B53E2}" destId="{686E4EB1-668A-472B-83D9-B4AF701C9F86}" srcOrd="0" destOrd="0" presId="urn:microsoft.com/office/officeart/2005/8/layout/list1"/>
    <dgm:cxn modelId="{F14172C7-A0CE-437D-A1D9-F2B2EE9216A4}" type="presOf" srcId="{3C86517A-3002-40D3-AF14-D5687EAC2D0B}" destId="{21BA7203-527A-4F4C-974E-82A370E3E778}" srcOrd="1" destOrd="0" presId="urn:microsoft.com/office/officeart/2005/8/layout/list1"/>
    <dgm:cxn modelId="{12E86D00-B0F2-4D28-92F7-55A772DF3A56}" type="presOf" srcId="{3C86517A-3002-40D3-AF14-D5687EAC2D0B}" destId="{51B6A493-C08B-421B-8AA2-9D23E6595716}" srcOrd="0" destOrd="0" presId="urn:microsoft.com/office/officeart/2005/8/layout/list1"/>
    <dgm:cxn modelId="{10905237-F0E1-40BE-9B67-E09496B1CC5D}" srcId="{681015AF-B2C4-4B0C-A3C9-6B4B998F828B}" destId="{84C433A8-4824-4E8C-9D30-722B739A3953}" srcOrd="5" destOrd="0" parTransId="{5649D177-C840-46C4-83FC-B9106B7EE732}" sibTransId="{FCA5CD39-DE54-4449-B385-377069F251C8}"/>
    <dgm:cxn modelId="{F8961A01-E5B0-4122-BA5D-CB9625B21E59}" srcId="{681015AF-B2C4-4B0C-A3C9-6B4B998F828B}" destId="{75778F05-B76D-416D-9C66-729CA4E4093A}" srcOrd="2" destOrd="0" parTransId="{E4574FFC-E77E-4D4F-AA40-05C07519DC60}" sibTransId="{A5341C57-EDB0-41BD-AC46-978C9DE9EF24}"/>
    <dgm:cxn modelId="{184E50A7-6450-4A70-A67A-759B3C58189B}" type="presOf" srcId="{BE333842-C0E6-41B9-9F57-71E0DF6BA0F3}" destId="{92BAC3CB-E3AA-4F0F-B9D3-D8D50BC10EAE}" srcOrd="1" destOrd="0" presId="urn:microsoft.com/office/officeart/2005/8/layout/list1"/>
    <dgm:cxn modelId="{F5E764A0-BCD2-4C91-BE1C-9B316962AB44}" type="presOf" srcId="{04887F00-2F18-4151-89E5-1482B83F7EF3}" destId="{B0EDB522-1C10-4F66-9303-8364B6C25A3A}" srcOrd="1" destOrd="0" presId="urn:microsoft.com/office/officeart/2005/8/layout/list1"/>
    <dgm:cxn modelId="{BC3A9904-7041-4FB9-8B99-B9781A09573D}" type="presOf" srcId="{75778F05-B76D-416D-9C66-729CA4E4093A}" destId="{4282E74D-5528-434B-B47D-489334B67379}" srcOrd="0" destOrd="0" presId="urn:microsoft.com/office/officeart/2005/8/layout/list1"/>
    <dgm:cxn modelId="{15275A6A-8BA5-4FFC-B41F-92151009249C}" type="presOf" srcId="{84C433A8-4824-4E8C-9D30-722B739A3953}" destId="{86880436-35D7-407D-9785-CBB28006A4DC}" srcOrd="0" destOrd="0" presId="urn:microsoft.com/office/officeart/2005/8/layout/list1"/>
    <dgm:cxn modelId="{6D3ACD55-0791-4D39-99D0-1F4DAC3002E9}" type="presOf" srcId="{BE333842-C0E6-41B9-9F57-71E0DF6BA0F3}" destId="{1424F773-4317-4572-B93B-BBD5BEF1938F}" srcOrd="0" destOrd="0" presId="urn:microsoft.com/office/officeart/2005/8/layout/list1"/>
    <dgm:cxn modelId="{D4CCA50E-8FE1-4505-A25D-E5CFB5BAC15B}" srcId="{681015AF-B2C4-4B0C-A3C9-6B4B998F828B}" destId="{AFB021EB-E04C-4058-8B42-9291144B53E2}" srcOrd="4" destOrd="0" parTransId="{94C74EA1-D016-4E5E-90F0-10DAA3890930}" sibTransId="{18C9BA37-5700-46E4-A27C-D5E40C9F3517}"/>
    <dgm:cxn modelId="{58BDB3BC-607E-4CA5-B380-99D1940A6041}" type="presOf" srcId="{04887F00-2F18-4151-89E5-1482B83F7EF3}" destId="{2976106D-C002-4CD0-A08B-1208D40A7747}" srcOrd="0" destOrd="0" presId="urn:microsoft.com/office/officeart/2005/8/layout/list1"/>
    <dgm:cxn modelId="{0CD767E6-B22E-4DFF-808E-AFE66914F3B9}" type="presParOf" srcId="{85453761-7C47-4EA2-B2CE-CF14519C0786}" destId="{D4F4AB74-2585-4398-97DC-C6B5B6760EBA}" srcOrd="0" destOrd="0" presId="urn:microsoft.com/office/officeart/2005/8/layout/list1"/>
    <dgm:cxn modelId="{EDA1CF05-A8FB-4581-989F-F7A49FE2A3E3}" type="presParOf" srcId="{D4F4AB74-2585-4398-97DC-C6B5B6760EBA}" destId="{1424F773-4317-4572-B93B-BBD5BEF1938F}" srcOrd="0" destOrd="0" presId="urn:microsoft.com/office/officeart/2005/8/layout/list1"/>
    <dgm:cxn modelId="{399C6B3F-58FD-4FA6-B97C-407604009F69}" type="presParOf" srcId="{D4F4AB74-2585-4398-97DC-C6B5B6760EBA}" destId="{92BAC3CB-E3AA-4F0F-B9D3-D8D50BC10EAE}" srcOrd="1" destOrd="0" presId="urn:microsoft.com/office/officeart/2005/8/layout/list1"/>
    <dgm:cxn modelId="{AF82BCE0-605A-46CA-8DBD-086A28568F11}" type="presParOf" srcId="{85453761-7C47-4EA2-B2CE-CF14519C0786}" destId="{28EE88D4-8826-4737-9E0D-7844E36B2C26}" srcOrd="1" destOrd="0" presId="urn:microsoft.com/office/officeart/2005/8/layout/list1"/>
    <dgm:cxn modelId="{231E6580-F3AF-486D-B49E-BF16955B1310}" type="presParOf" srcId="{85453761-7C47-4EA2-B2CE-CF14519C0786}" destId="{0CC16536-8096-4B45-AB6D-46E1961BCCD8}" srcOrd="2" destOrd="0" presId="urn:microsoft.com/office/officeart/2005/8/layout/list1"/>
    <dgm:cxn modelId="{B834D387-B480-4F87-BE0C-E0EFE81C1B53}" type="presParOf" srcId="{85453761-7C47-4EA2-B2CE-CF14519C0786}" destId="{83F3731F-EAB8-4679-9244-9A394A1DBEA4}" srcOrd="3" destOrd="0" presId="urn:microsoft.com/office/officeart/2005/8/layout/list1"/>
    <dgm:cxn modelId="{DD0B752B-FA27-4896-B703-64C7AC5792B0}" type="presParOf" srcId="{85453761-7C47-4EA2-B2CE-CF14519C0786}" destId="{57E06080-DCA1-4C39-995F-6634CE162B65}" srcOrd="4" destOrd="0" presId="urn:microsoft.com/office/officeart/2005/8/layout/list1"/>
    <dgm:cxn modelId="{6CDA1E67-A5F8-4233-9795-6F19C8336672}" type="presParOf" srcId="{57E06080-DCA1-4C39-995F-6634CE162B65}" destId="{51B6A493-C08B-421B-8AA2-9D23E6595716}" srcOrd="0" destOrd="0" presId="urn:microsoft.com/office/officeart/2005/8/layout/list1"/>
    <dgm:cxn modelId="{7A5C9BAC-27B9-470D-BC8D-92AE07C1D414}" type="presParOf" srcId="{57E06080-DCA1-4C39-995F-6634CE162B65}" destId="{21BA7203-527A-4F4C-974E-82A370E3E778}" srcOrd="1" destOrd="0" presId="urn:microsoft.com/office/officeart/2005/8/layout/list1"/>
    <dgm:cxn modelId="{296A772A-3375-4E83-B717-301E3382A57F}" type="presParOf" srcId="{85453761-7C47-4EA2-B2CE-CF14519C0786}" destId="{0921ECCE-616B-4915-A05E-DBF54FB32702}" srcOrd="5" destOrd="0" presId="urn:microsoft.com/office/officeart/2005/8/layout/list1"/>
    <dgm:cxn modelId="{264CBEC0-1FD6-4765-8194-93ED27C64F35}" type="presParOf" srcId="{85453761-7C47-4EA2-B2CE-CF14519C0786}" destId="{AC840D20-B854-4BBD-8E37-4B16D785F7EB}" srcOrd="6" destOrd="0" presId="urn:microsoft.com/office/officeart/2005/8/layout/list1"/>
    <dgm:cxn modelId="{A3771938-DFC4-48CB-9F7B-DC8CC921458D}" type="presParOf" srcId="{85453761-7C47-4EA2-B2CE-CF14519C0786}" destId="{EEC4CE89-3401-4CA3-9551-8F6B49E65C24}" srcOrd="7" destOrd="0" presId="urn:microsoft.com/office/officeart/2005/8/layout/list1"/>
    <dgm:cxn modelId="{49F5B122-E917-488A-B980-D55BC630FBFA}" type="presParOf" srcId="{85453761-7C47-4EA2-B2CE-CF14519C0786}" destId="{E0B4368E-8136-49E2-9313-23DBF637BE0A}" srcOrd="8" destOrd="0" presId="urn:microsoft.com/office/officeart/2005/8/layout/list1"/>
    <dgm:cxn modelId="{C3E125A6-C4B5-4845-AAEA-DC5A6C9A85EF}" type="presParOf" srcId="{E0B4368E-8136-49E2-9313-23DBF637BE0A}" destId="{4282E74D-5528-434B-B47D-489334B67379}" srcOrd="0" destOrd="0" presId="urn:microsoft.com/office/officeart/2005/8/layout/list1"/>
    <dgm:cxn modelId="{28D2481C-80C2-4A43-A2FC-F5E18D4633E1}" type="presParOf" srcId="{E0B4368E-8136-49E2-9313-23DBF637BE0A}" destId="{644042B0-1BFF-4BE9-9F45-51ED24A80F27}" srcOrd="1" destOrd="0" presId="urn:microsoft.com/office/officeart/2005/8/layout/list1"/>
    <dgm:cxn modelId="{A4DEB26D-3C66-43E2-8C59-AC1F5057CE93}" type="presParOf" srcId="{85453761-7C47-4EA2-B2CE-CF14519C0786}" destId="{91E1CA9C-AFF6-4CB3-843C-FB187A35A6DC}" srcOrd="9" destOrd="0" presId="urn:microsoft.com/office/officeart/2005/8/layout/list1"/>
    <dgm:cxn modelId="{E3D6F26E-DC23-475D-A64C-97F345FB597E}" type="presParOf" srcId="{85453761-7C47-4EA2-B2CE-CF14519C0786}" destId="{A82384DD-93B7-4668-8927-7F9963D0DF2D}" srcOrd="10" destOrd="0" presId="urn:microsoft.com/office/officeart/2005/8/layout/list1"/>
    <dgm:cxn modelId="{0987E643-5C67-4664-AE6A-55B303C33FAB}" type="presParOf" srcId="{85453761-7C47-4EA2-B2CE-CF14519C0786}" destId="{9E792DBE-ED69-4913-A783-E8DF518DF74F}" srcOrd="11" destOrd="0" presId="urn:microsoft.com/office/officeart/2005/8/layout/list1"/>
    <dgm:cxn modelId="{16F3C64B-24DF-4C14-9449-D5C94E08CDE3}" type="presParOf" srcId="{85453761-7C47-4EA2-B2CE-CF14519C0786}" destId="{F9EEBA4B-B1DC-4B4E-9A72-8FD98CBB9873}" srcOrd="12" destOrd="0" presId="urn:microsoft.com/office/officeart/2005/8/layout/list1"/>
    <dgm:cxn modelId="{38F3C3BD-F18C-44F9-A926-DA8D4C6944CD}" type="presParOf" srcId="{F9EEBA4B-B1DC-4B4E-9A72-8FD98CBB9873}" destId="{2976106D-C002-4CD0-A08B-1208D40A7747}" srcOrd="0" destOrd="0" presId="urn:microsoft.com/office/officeart/2005/8/layout/list1"/>
    <dgm:cxn modelId="{43C990A8-6BD8-4105-917B-4E6156A14A38}" type="presParOf" srcId="{F9EEBA4B-B1DC-4B4E-9A72-8FD98CBB9873}" destId="{B0EDB522-1C10-4F66-9303-8364B6C25A3A}" srcOrd="1" destOrd="0" presId="urn:microsoft.com/office/officeart/2005/8/layout/list1"/>
    <dgm:cxn modelId="{14C58C16-1421-4A3C-BBAC-A86E1F2372C9}" type="presParOf" srcId="{85453761-7C47-4EA2-B2CE-CF14519C0786}" destId="{86281A41-7394-40B0-8770-2085B8B9FD48}" srcOrd="13" destOrd="0" presId="urn:microsoft.com/office/officeart/2005/8/layout/list1"/>
    <dgm:cxn modelId="{E2390E79-39B2-4444-9831-825C49C198BF}" type="presParOf" srcId="{85453761-7C47-4EA2-B2CE-CF14519C0786}" destId="{0267B121-21C5-4442-8280-EC804426C612}" srcOrd="14" destOrd="0" presId="urn:microsoft.com/office/officeart/2005/8/layout/list1"/>
    <dgm:cxn modelId="{96A7D2BC-E6A3-4AC6-87D9-E34995976F97}" type="presParOf" srcId="{85453761-7C47-4EA2-B2CE-CF14519C0786}" destId="{0C2E7903-CE43-4374-A1EC-80E2DCCBB62F}" srcOrd="15" destOrd="0" presId="urn:microsoft.com/office/officeart/2005/8/layout/list1"/>
    <dgm:cxn modelId="{15B1C755-91A0-4555-9CE4-E2A40870B8D3}" type="presParOf" srcId="{85453761-7C47-4EA2-B2CE-CF14519C0786}" destId="{920BD715-6255-4B81-907D-E7118A46745F}" srcOrd="16" destOrd="0" presId="urn:microsoft.com/office/officeart/2005/8/layout/list1"/>
    <dgm:cxn modelId="{26593F74-5C85-402F-8F96-A735D1E979F2}" type="presParOf" srcId="{920BD715-6255-4B81-907D-E7118A46745F}" destId="{686E4EB1-668A-472B-83D9-B4AF701C9F86}" srcOrd="0" destOrd="0" presId="urn:microsoft.com/office/officeart/2005/8/layout/list1"/>
    <dgm:cxn modelId="{927FF1BD-7646-41D1-AF86-DFE4FD5EF053}" type="presParOf" srcId="{920BD715-6255-4B81-907D-E7118A46745F}" destId="{74EDC3CC-044A-467D-8150-DDD377EFB76D}" srcOrd="1" destOrd="0" presId="urn:microsoft.com/office/officeart/2005/8/layout/list1"/>
    <dgm:cxn modelId="{2761EF70-87C2-4487-B4A8-62B938D2D303}" type="presParOf" srcId="{85453761-7C47-4EA2-B2CE-CF14519C0786}" destId="{4C566047-DB08-4BBD-849E-E8ABBF917EB7}" srcOrd="17" destOrd="0" presId="urn:microsoft.com/office/officeart/2005/8/layout/list1"/>
    <dgm:cxn modelId="{D968825B-A125-490D-A0C4-7990AA8C91E9}" type="presParOf" srcId="{85453761-7C47-4EA2-B2CE-CF14519C0786}" destId="{1D748080-19D4-4447-92CE-48277DFDBA17}" srcOrd="18" destOrd="0" presId="urn:microsoft.com/office/officeart/2005/8/layout/list1"/>
    <dgm:cxn modelId="{8B437FA8-C697-4852-965F-3D7C9B13DD99}" type="presParOf" srcId="{85453761-7C47-4EA2-B2CE-CF14519C0786}" destId="{97576455-A4E3-4256-9F00-68A4BD8FD7EF}" srcOrd="19" destOrd="0" presId="urn:microsoft.com/office/officeart/2005/8/layout/list1"/>
    <dgm:cxn modelId="{EC7CE202-9F47-4713-9925-92E62218E72D}" type="presParOf" srcId="{85453761-7C47-4EA2-B2CE-CF14519C0786}" destId="{2CDD36B7-6933-41F3-8AC9-23A4BAB922E8}" srcOrd="20" destOrd="0" presId="urn:microsoft.com/office/officeart/2005/8/layout/list1"/>
    <dgm:cxn modelId="{217D7C2B-9B3F-4482-ABFF-69FF48ADC684}" type="presParOf" srcId="{2CDD36B7-6933-41F3-8AC9-23A4BAB922E8}" destId="{86880436-35D7-407D-9785-CBB28006A4DC}" srcOrd="0" destOrd="0" presId="urn:microsoft.com/office/officeart/2005/8/layout/list1"/>
    <dgm:cxn modelId="{29875177-43C9-4C7C-B74B-A581B2BFB7A7}" type="presParOf" srcId="{2CDD36B7-6933-41F3-8AC9-23A4BAB922E8}" destId="{A62998C6-912B-4E69-8DF4-2524FB1B08CE}" srcOrd="1" destOrd="0" presId="urn:microsoft.com/office/officeart/2005/8/layout/list1"/>
    <dgm:cxn modelId="{15DEDE4F-EC1B-489A-AB95-B6D14021789C}" type="presParOf" srcId="{85453761-7C47-4EA2-B2CE-CF14519C0786}" destId="{34A2C444-AAB2-4D1B-9854-8E67C1C7C11D}" srcOrd="21" destOrd="0" presId="urn:microsoft.com/office/officeart/2005/8/layout/list1"/>
    <dgm:cxn modelId="{9DA482A2-9AAF-4097-A67D-A695A2A66DCF}" type="presParOf" srcId="{85453761-7C47-4EA2-B2CE-CF14519C0786}" destId="{13836E1A-A037-4628-A91E-5DACD26427B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1015AF-B2C4-4B0C-A3C9-6B4B998F82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E333842-C0E6-41B9-9F57-71E0DF6BA0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12. การทิ้งงาน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D5097B5-E71D-44A3-AF3C-098C763FB935}" type="parTrans" cxnId="{662109CE-029F-47A5-AEC1-DD9C6A772479}">
      <dgm:prSet/>
      <dgm:spPr/>
      <dgm:t>
        <a:bodyPr/>
        <a:lstStyle/>
        <a:p>
          <a:endParaRPr lang="th-TH"/>
        </a:p>
      </dgm:t>
    </dgm:pt>
    <dgm:pt modelId="{F9E64FB2-0B83-484B-B0BA-4639C3E37AE6}" type="sibTrans" cxnId="{662109CE-029F-47A5-AEC1-DD9C6A772479}">
      <dgm:prSet/>
      <dgm:spPr/>
      <dgm:t>
        <a:bodyPr/>
        <a:lstStyle/>
        <a:p>
          <a:endParaRPr lang="th-TH"/>
        </a:p>
      </dgm:t>
    </dgm:pt>
    <dgm:pt modelId="{0D42C59D-71F8-48AB-8207-B71FDE12D41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13. การบริหารพัสดุ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6630F5A-A0E8-4FD8-8113-95021472A544}" type="parTrans" cxnId="{F9804704-8CDF-4DB4-B852-08CD7A0A432F}">
      <dgm:prSet/>
      <dgm:spPr/>
      <dgm:t>
        <a:bodyPr/>
        <a:lstStyle/>
        <a:p>
          <a:endParaRPr lang="th-TH"/>
        </a:p>
      </dgm:t>
    </dgm:pt>
    <dgm:pt modelId="{524DDFF3-4CDD-4707-90EA-C4580E351369}" type="sibTrans" cxnId="{F9804704-8CDF-4DB4-B852-08CD7A0A432F}">
      <dgm:prSet/>
      <dgm:spPr/>
      <dgm:t>
        <a:bodyPr/>
        <a:lstStyle/>
        <a:p>
          <a:endParaRPr lang="th-TH"/>
        </a:p>
      </dgm:t>
    </dgm:pt>
    <dgm:pt modelId="{E3A747A1-4009-4EBA-BB47-6BE060AE392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14. การอุทธรณ์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02FE609-FF4C-44BC-886B-1F9C5B7CDF43}" type="parTrans" cxnId="{E57879DF-C49B-478F-BCC2-C1ADB4150C25}">
      <dgm:prSet/>
      <dgm:spPr/>
      <dgm:t>
        <a:bodyPr/>
        <a:lstStyle/>
        <a:p>
          <a:endParaRPr lang="th-TH"/>
        </a:p>
      </dgm:t>
    </dgm:pt>
    <dgm:pt modelId="{821D9264-9581-4F44-A4EA-F6B7A286AD10}" type="sibTrans" cxnId="{E57879DF-C49B-478F-BCC2-C1ADB4150C25}">
      <dgm:prSet/>
      <dgm:spPr/>
      <dgm:t>
        <a:bodyPr/>
        <a:lstStyle/>
        <a:p>
          <a:endParaRPr lang="th-TH"/>
        </a:p>
      </dgm:t>
    </dgm:pt>
    <dgm:pt modelId="{4DFAF41A-4E60-4953-82EC-05DBC74E5DC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15. บทกำหนดโทษ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283F7F4-BD0C-4C77-9F10-845D9362D5C4}" type="parTrans" cxnId="{41CACEB8-F6C5-45E1-BEE9-B33147B0C3C7}">
      <dgm:prSet/>
      <dgm:spPr/>
      <dgm:t>
        <a:bodyPr/>
        <a:lstStyle/>
        <a:p>
          <a:endParaRPr lang="th-TH"/>
        </a:p>
      </dgm:t>
    </dgm:pt>
    <dgm:pt modelId="{8BCAF1F4-BF27-4CB6-8F59-1C04AB2FF372}" type="sibTrans" cxnId="{41CACEB8-F6C5-45E1-BEE9-B33147B0C3C7}">
      <dgm:prSet/>
      <dgm:spPr/>
      <dgm:t>
        <a:bodyPr/>
        <a:lstStyle/>
        <a:p>
          <a:endParaRPr lang="th-TH"/>
        </a:p>
      </dgm:t>
    </dgm:pt>
    <dgm:pt modelId="{7843D3DE-AE3A-4568-BF17-9F3432AF404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บทเฉพาะกาล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8D3807-8803-4C76-B427-CA9F199AC983}" type="parTrans" cxnId="{0A23F5BE-085A-4D77-A3B1-81FB7A67102B}">
      <dgm:prSet/>
      <dgm:spPr/>
      <dgm:t>
        <a:bodyPr/>
        <a:lstStyle/>
        <a:p>
          <a:endParaRPr lang="th-TH"/>
        </a:p>
      </dgm:t>
    </dgm:pt>
    <dgm:pt modelId="{903AC535-4CA6-47EF-8090-B2ABEF81DCA9}" type="sibTrans" cxnId="{0A23F5BE-085A-4D77-A3B1-81FB7A67102B}">
      <dgm:prSet/>
      <dgm:spPr/>
      <dgm:t>
        <a:bodyPr/>
        <a:lstStyle/>
        <a:p>
          <a:endParaRPr lang="th-TH"/>
        </a:p>
      </dgm:t>
    </dgm:pt>
    <dgm:pt modelId="{85453761-7C47-4EA2-B2CE-CF14519C0786}" type="pres">
      <dgm:prSet presAssocID="{681015AF-B2C4-4B0C-A3C9-6B4B998F82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F4AB74-2585-4398-97DC-C6B5B6760EBA}" type="pres">
      <dgm:prSet presAssocID="{BE333842-C0E6-41B9-9F57-71E0DF6BA0F3}" presName="parentLin" presStyleCnt="0"/>
      <dgm:spPr/>
    </dgm:pt>
    <dgm:pt modelId="{1424F773-4317-4572-B93B-BBD5BEF1938F}" type="pres">
      <dgm:prSet presAssocID="{BE333842-C0E6-41B9-9F57-71E0DF6BA0F3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92BAC3CB-E3AA-4F0F-B9D3-D8D50BC10EAE}" type="pres">
      <dgm:prSet presAssocID="{BE333842-C0E6-41B9-9F57-71E0DF6BA0F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EE88D4-8826-4737-9E0D-7844E36B2C26}" type="pres">
      <dgm:prSet presAssocID="{BE333842-C0E6-41B9-9F57-71E0DF6BA0F3}" presName="negativeSpace" presStyleCnt="0"/>
      <dgm:spPr/>
    </dgm:pt>
    <dgm:pt modelId="{0CC16536-8096-4B45-AB6D-46E1961BCCD8}" type="pres">
      <dgm:prSet presAssocID="{BE333842-C0E6-41B9-9F57-71E0DF6BA0F3}" presName="childText" presStyleLbl="conFgAcc1" presStyleIdx="0" presStyleCnt="5">
        <dgm:presLayoutVars>
          <dgm:bulletEnabled val="1"/>
        </dgm:presLayoutVars>
      </dgm:prSet>
      <dgm:spPr/>
    </dgm:pt>
    <dgm:pt modelId="{83F3731F-EAB8-4679-9244-9A394A1DBEA4}" type="pres">
      <dgm:prSet presAssocID="{F9E64FB2-0B83-484B-B0BA-4639C3E37AE6}" presName="spaceBetweenRectangles" presStyleCnt="0"/>
      <dgm:spPr/>
    </dgm:pt>
    <dgm:pt modelId="{66970F0B-11FC-49DC-80DE-07106729C31B}" type="pres">
      <dgm:prSet presAssocID="{0D42C59D-71F8-48AB-8207-B71FDE12D417}" presName="parentLin" presStyleCnt="0"/>
      <dgm:spPr/>
    </dgm:pt>
    <dgm:pt modelId="{C04CB86A-E683-4D88-9B10-5EAE2D0E79D1}" type="pres">
      <dgm:prSet presAssocID="{0D42C59D-71F8-48AB-8207-B71FDE12D417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BA22DA51-B436-400E-941B-E8CA3EDC40DA}" type="pres">
      <dgm:prSet presAssocID="{0D42C59D-71F8-48AB-8207-B71FDE12D41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06DA60-F438-4DBA-B590-EA3062D1C2A5}" type="pres">
      <dgm:prSet presAssocID="{0D42C59D-71F8-48AB-8207-B71FDE12D417}" presName="negativeSpace" presStyleCnt="0"/>
      <dgm:spPr/>
    </dgm:pt>
    <dgm:pt modelId="{6563DD25-0DF4-4198-A645-A75E5242F05A}" type="pres">
      <dgm:prSet presAssocID="{0D42C59D-71F8-48AB-8207-B71FDE12D417}" presName="childText" presStyleLbl="conFgAcc1" presStyleIdx="1" presStyleCnt="5">
        <dgm:presLayoutVars>
          <dgm:bulletEnabled val="1"/>
        </dgm:presLayoutVars>
      </dgm:prSet>
      <dgm:spPr/>
    </dgm:pt>
    <dgm:pt modelId="{FCE6650F-AAEA-4AE9-8070-6BD165CA849C}" type="pres">
      <dgm:prSet presAssocID="{524DDFF3-4CDD-4707-90EA-C4580E351369}" presName="spaceBetweenRectangles" presStyleCnt="0"/>
      <dgm:spPr/>
    </dgm:pt>
    <dgm:pt modelId="{A6ECD843-1A2E-4CCD-8067-AE68950144E0}" type="pres">
      <dgm:prSet presAssocID="{E3A747A1-4009-4EBA-BB47-6BE060AE392F}" presName="parentLin" presStyleCnt="0"/>
      <dgm:spPr/>
    </dgm:pt>
    <dgm:pt modelId="{9ECE0AFE-5942-4B53-B4B0-9B5FB5004E70}" type="pres">
      <dgm:prSet presAssocID="{E3A747A1-4009-4EBA-BB47-6BE060AE392F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EEB224EE-B06C-457A-B485-AE82919C4C48}" type="pres">
      <dgm:prSet presAssocID="{E3A747A1-4009-4EBA-BB47-6BE060AE392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9F38FF-AFD4-4CA5-82C6-F0DC1E56E497}" type="pres">
      <dgm:prSet presAssocID="{E3A747A1-4009-4EBA-BB47-6BE060AE392F}" presName="negativeSpace" presStyleCnt="0"/>
      <dgm:spPr/>
    </dgm:pt>
    <dgm:pt modelId="{DC2844F5-A7C5-483C-8CCA-2397E2A9C297}" type="pres">
      <dgm:prSet presAssocID="{E3A747A1-4009-4EBA-BB47-6BE060AE392F}" presName="childText" presStyleLbl="conFgAcc1" presStyleIdx="2" presStyleCnt="5">
        <dgm:presLayoutVars>
          <dgm:bulletEnabled val="1"/>
        </dgm:presLayoutVars>
      </dgm:prSet>
      <dgm:spPr/>
    </dgm:pt>
    <dgm:pt modelId="{282E01A4-D30B-48C7-8E59-6D8810AD6B29}" type="pres">
      <dgm:prSet presAssocID="{821D9264-9581-4F44-A4EA-F6B7A286AD10}" presName="spaceBetweenRectangles" presStyleCnt="0"/>
      <dgm:spPr/>
    </dgm:pt>
    <dgm:pt modelId="{A00511D0-C937-4193-A7F3-89596C7F747A}" type="pres">
      <dgm:prSet presAssocID="{4DFAF41A-4E60-4953-82EC-05DBC74E5DC4}" presName="parentLin" presStyleCnt="0"/>
      <dgm:spPr/>
    </dgm:pt>
    <dgm:pt modelId="{7EDEE9EB-B740-480F-AFBE-D60AE2517355}" type="pres">
      <dgm:prSet presAssocID="{4DFAF41A-4E60-4953-82EC-05DBC74E5DC4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2C6DA3A0-0075-4D2B-AB64-B6145B70A6AD}" type="pres">
      <dgm:prSet presAssocID="{4DFAF41A-4E60-4953-82EC-05DBC74E5D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D3ED5E-7EA5-45C7-AE9C-419887B7CE6D}" type="pres">
      <dgm:prSet presAssocID="{4DFAF41A-4E60-4953-82EC-05DBC74E5DC4}" presName="negativeSpace" presStyleCnt="0"/>
      <dgm:spPr/>
    </dgm:pt>
    <dgm:pt modelId="{A83A6780-7243-4A8F-9467-F7E86063C105}" type="pres">
      <dgm:prSet presAssocID="{4DFAF41A-4E60-4953-82EC-05DBC74E5DC4}" presName="childText" presStyleLbl="conFgAcc1" presStyleIdx="3" presStyleCnt="5">
        <dgm:presLayoutVars>
          <dgm:bulletEnabled val="1"/>
        </dgm:presLayoutVars>
      </dgm:prSet>
      <dgm:spPr/>
    </dgm:pt>
    <dgm:pt modelId="{0543C9B0-490C-4FF1-8602-E3B109CBE740}" type="pres">
      <dgm:prSet presAssocID="{8BCAF1F4-BF27-4CB6-8F59-1C04AB2FF372}" presName="spaceBetweenRectangles" presStyleCnt="0"/>
      <dgm:spPr/>
    </dgm:pt>
    <dgm:pt modelId="{1CCD1E95-A2A4-4DC7-A116-D1A675DA5079}" type="pres">
      <dgm:prSet presAssocID="{7843D3DE-AE3A-4568-BF17-9F3432AF4042}" presName="parentLin" presStyleCnt="0"/>
      <dgm:spPr/>
    </dgm:pt>
    <dgm:pt modelId="{FB6D4D25-6EB7-421F-93D4-BCB032698D35}" type="pres">
      <dgm:prSet presAssocID="{7843D3DE-AE3A-4568-BF17-9F3432AF4042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A7981E1E-FDD0-466A-872F-9FEA33BF6760}" type="pres">
      <dgm:prSet presAssocID="{7843D3DE-AE3A-4568-BF17-9F3432AF40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16C0D3-8DF2-4D8F-8CD2-4067B92F6CD6}" type="pres">
      <dgm:prSet presAssocID="{7843D3DE-AE3A-4568-BF17-9F3432AF4042}" presName="negativeSpace" presStyleCnt="0"/>
      <dgm:spPr/>
    </dgm:pt>
    <dgm:pt modelId="{0E89935C-9F3B-4146-B5DC-27CDA4005DEB}" type="pres">
      <dgm:prSet presAssocID="{7843D3DE-AE3A-4568-BF17-9F3432AF404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AD03346-2291-4311-BEFA-F009E20F9ED5}" type="presOf" srcId="{681015AF-B2C4-4B0C-A3C9-6B4B998F828B}" destId="{85453761-7C47-4EA2-B2CE-CF14519C0786}" srcOrd="0" destOrd="0" presId="urn:microsoft.com/office/officeart/2005/8/layout/list1"/>
    <dgm:cxn modelId="{B1084A12-E2B5-4CAB-BBDD-5BEA0493E83F}" type="presOf" srcId="{BE333842-C0E6-41B9-9F57-71E0DF6BA0F3}" destId="{92BAC3CB-E3AA-4F0F-B9D3-D8D50BC10EAE}" srcOrd="1" destOrd="0" presId="urn:microsoft.com/office/officeart/2005/8/layout/list1"/>
    <dgm:cxn modelId="{D855F246-50BF-4AA8-AEC2-78929540ED1F}" type="presOf" srcId="{BE333842-C0E6-41B9-9F57-71E0DF6BA0F3}" destId="{1424F773-4317-4572-B93B-BBD5BEF1938F}" srcOrd="0" destOrd="0" presId="urn:microsoft.com/office/officeart/2005/8/layout/list1"/>
    <dgm:cxn modelId="{DA3C17FC-E34A-4947-8EA9-E755E501762F}" type="presOf" srcId="{E3A747A1-4009-4EBA-BB47-6BE060AE392F}" destId="{9ECE0AFE-5942-4B53-B4B0-9B5FB5004E70}" srcOrd="0" destOrd="0" presId="urn:microsoft.com/office/officeart/2005/8/layout/list1"/>
    <dgm:cxn modelId="{7CC18920-6FB4-4E42-B1A5-832637808CFA}" type="presOf" srcId="{0D42C59D-71F8-48AB-8207-B71FDE12D417}" destId="{C04CB86A-E683-4D88-9B10-5EAE2D0E79D1}" srcOrd="0" destOrd="0" presId="urn:microsoft.com/office/officeart/2005/8/layout/list1"/>
    <dgm:cxn modelId="{C06C6ABF-E925-41FC-A869-615A7BA745A1}" type="presOf" srcId="{E3A747A1-4009-4EBA-BB47-6BE060AE392F}" destId="{EEB224EE-B06C-457A-B485-AE82919C4C48}" srcOrd="1" destOrd="0" presId="urn:microsoft.com/office/officeart/2005/8/layout/list1"/>
    <dgm:cxn modelId="{41CACEB8-F6C5-45E1-BEE9-B33147B0C3C7}" srcId="{681015AF-B2C4-4B0C-A3C9-6B4B998F828B}" destId="{4DFAF41A-4E60-4953-82EC-05DBC74E5DC4}" srcOrd="3" destOrd="0" parTransId="{4283F7F4-BD0C-4C77-9F10-845D9362D5C4}" sibTransId="{8BCAF1F4-BF27-4CB6-8F59-1C04AB2FF372}"/>
    <dgm:cxn modelId="{2BABE0DA-8D87-4807-B03C-961C90C0526C}" type="presOf" srcId="{7843D3DE-AE3A-4568-BF17-9F3432AF4042}" destId="{A7981E1E-FDD0-466A-872F-9FEA33BF6760}" srcOrd="1" destOrd="0" presId="urn:microsoft.com/office/officeart/2005/8/layout/list1"/>
    <dgm:cxn modelId="{662109CE-029F-47A5-AEC1-DD9C6A772479}" srcId="{681015AF-B2C4-4B0C-A3C9-6B4B998F828B}" destId="{BE333842-C0E6-41B9-9F57-71E0DF6BA0F3}" srcOrd="0" destOrd="0" parTransId="{1D5097B5-E71D-44A3-AF3C-098C763FB935}" sibTransId="{F9E64FB2-0B83-484B-B0BA-4639C3E37AE6}"/>
    <dgm:cxn modelId="{0A23F5BE-085A-4D77-A3B1-81FB7A67102B}" srcId="{681015AF-B2C4-4B0C-A3C9-6B4B998F828B}" destId="{7843D3DE-AE3A-4568-BF17-9F3432AF4042}" srcOrd="4" destOrd="0" parTransId="{D78D3807-8803-4C76-B427-CA9F199AC983}" sibTransId="{903AC535-4CA6-47EF-8090-B2ABEF81DCA9}"/>
    <dgm:cxn modelId="{8C94E6E3-62E7-46C5-9898-6C3C6FD04150}" type="presOf" srcId="{4DFAF41A-4E60-4953-82EC-05DBC74E5DC4}" destId="{2C6DA3A0-0075-4D2B-AB64-B6145B70A6AD}" srcOrd="1" destOrd="0" presId="urn:microsoft.com/office/officeart/2005/8/layout/list1"/>
    <dgm:cxn modelId="{E57879DF-C49B-478F-BCC2-C1ADB4150C25}" srcId="{681015AF-B2C4-4B0C-A3C9-6B4B998F828B}" destId="{E3A747A1-4009-4EBA-BB47-6BE060AE392F}" srcOrd="2" destOrd="0" parTransId="{C02FE609-FF4C-44BC-886B-1F9C5B7CDF43}" sibTransId="{821D9264-9581-4F44-A4EA-F6B7A286AD10}"/>
    <dgm:cxn modelId="{E872DEC9-DC28-4AAF-9A0B-96852E856F63}" type="presOf" srcId="{4DFAF41A-4E60-4953-82EC-05DBC74E5DC4}" destId="{7EDEE9EB-B740-480F-AFBE-D60AE2517355}" srcOrd="0" destOrd="0" presId="urn:microsoft.com/office/officeart/2005/8/layout/list1"/>
    <dgm:cxn modelId="{4D401FC9-4D8E-4E66-BE56-69E1BB7816AA}" type="presOf" srcId="{7843D3DE-AE3A-4568-BF17-9F3432AF4042}" destId="{FB6D4D25-6EB7-421F-93D4-BCB032698D35}" srcOrd="0" destOrd="0" presId="urn:microsoft.com/office/officeart/2005/8/layout/list1"/>
    <dgm:cxn modelId="{7098AE66-443B-43EF-8ABB-A9F375250B52}" type="presOf" srcId="{0D42C59D-71F8-48AB-8207-B71FDE12D417}" destId="{BA22DA51-B436-400E-941B-E8CA3EDC40DA}" srcOrd="1" destOrd="0" presId="urn:microsoft.com/office/officeart/2005/8/layout/list1"/>
    <dgm:cxn modelId="{F9804704-8CDF-4DB4-B852-08CD7A0A432F}" srcId="{681015AF-B2C4-4B0C-A3C9-6B4B998F828B}" destId="{0D42C59D-71F8-48AB-8207-B71FDE12D417}" srcOrd="1" destOrd="0" parTransId="{86630F5A-A0E8-4FD8-8113-95021472A544}" sibTransId="{524DDFF3-4CDD-4707-90EA-C4580E351369}"/>
    <dgm:cxn modelId="{63D136BC-F83B-46D3-8B3F-1792894EC19E}" type="presParOf" srcId="{85453761-7C47-4EA2-B2CE-CF14519C0786}" destId="{D4F4AB74-2585-4398-97DC-C6B5B6760EBA}" srcOrd="0" destOrd="0" presId="urn:microsoft.com/office/officeart/2005/8/layout/list1"/>
    <dgm:cxn modelId="{82E023B5-F6D5-405E-A89A-62221345334D}" type="presParOf" srcId="{D4F4AB74-2585-4398-97DC-C6B5B6760EBA}" destId="{1424F773-4317-4572-B93B-BBD5BEF1938F}" srcOrd="0" destOrd="0" presId="urn:microsoft.com/office/officeart/2005/8/layout/list1"/>
    <dgm:cxn modelId="{93565E1A-1AC0-4AE4-A087-A7657F708ED0}" type="presParOf" srcId="{D4F4AB74-2585-4398-97DC-C6B5B6760EBA}" destId="{92BAC3CB-E3AA-4F0F-B9D3-D8D50BC10EAE}" srcOrd="1" destOrd="0" presId="urn:microsoft.com/office/officeart/2005/8/layout/list1"/>
    <dgm:cxn modelId="{C0E1C23A-FC69-4092-88F9-C21C699EDDCF}" type="presParOf" srcId="{85453761-7C47-4EA2-B2CE-CF14519C0786}" destId="{28EE88D4-8826-4737-9E0D-7844E36B2C26}" srcOrd="1" destOrd="0" presId="urn:microsoft.com/office/officeart/2005/8/layout/list1"/>
    <dgm:cxn modelId="{9B095442-0C6C-49B0-AFE1-CC6464760A2E}" type="presParOf" srcId="{85453761-7C47-4EA2-B2CE-CF14519C0786}" destId="{0CC16536-8096-4B45-AB6D-46E1961BCCD8}" srcOrd="2" destOrd="0" presId="urn:microsoft.com/office/officeart/2005/8/layout/list1"/>
    <dgm:cxn modelId="{94FA19D8-730D-4FBD-9021-29DB93F101F4}" type="presParOf" srcId="{85453761-7C47-4EA2-B2CE-CF14519C0786}" destId="{83F3731F-EAB8-4679-9244-9A394A1DBEA4}" srcOrd="3" destOrd="0" presId="urn:microsoft.com/office/officeart/2005/8/layout/list1"/>
    <dgm:cxn modelId="{2654CAED-60AB-41FA-91C1-ABF722EE9BB8}" type="presParOf" srcId="{85453761-7C47-4EA2-B2CE-CF14519C0786}" destId="{66970F0B-11FC-49DC-80DE-07106729C31B}" srcOrd="4" destOrd="0" presId="urn:microsoft.com/office/officeart/2005/8/layout/list1"/>
    <dgm:cxn modelId="{4AF57D81-9F06-4FAE-8E92-79A0EE785F20}" type="presParOf" srcId="{66970F0B-11FC-49DC-80DE-07106729C31B}" destId="{C04CB86A-E683-4D88-9B10-5EAE2D0E79D1}" srcOrd="0" destOrd="0" presId="urn:microsoft.com/office/officeart/2005/8/layout/list1"/>
    <dgm:cxn modelId="{3B3CF9A4-5A4D-429E-A6A9-3C41287F8FD9}" type="presParOf" srcId="{66970F0B-11FC-49DC-80DE-07106729C31B}" destId="{BA22DA51-B436-400E-941B-E8CA3EDC40DA}" srcOrd="1" destOrd="0" presId="urn:microsoft.com/office/officeart/2005/8/layout/list1"/>
    <dgm:cxn modelId="{55E780E3-8BAE-4262-B6E0-F5F1C23AFC7D}" type="presParOf" srcId="{85453761-7C47-4EA2-B2CE-CF14519C0786}" destId="{CE06DA60-F438-4DBA-B590-EA3062D1C2A5}" srcOrd="5" destOrd="0" presId="urn:microsoft.com/office/officeart/2005/8/layout/list1"/>
    <dgm:cxn modelId="{FBA2DC39-23AD-4055-9EFC-ADA81704DE90}" type="presParOf" srcId="{85453761-7C47-4EA2-B2CE-CF14519C0786}" destId="{6563DD25-0DF4-4198-A645-A75E5242F05A}" srcOrd="6" destOrd="0" presId="urn:microsoft.com/office/officeart/2005/8/layout/list1"/>
    <dgm:cxn modelId="{8CC9A704-1B80-47CD-B327-47F6B59A16A3}" type="presParOf" srcId="{85453761-7C47-4EA2-B2CE-CF14519C0786}" destId="{FCE6650F-AAEA-4AE9-8070-6BD165CA849C}" srcOrd="7" destOrd="0" presId="urn:microsoft.com/office/officeart/2005/8/layout/list1"/>
    <dgm:cxn modelId="{A3F992D8-BAD7-4F51-9539-8AC3D4EAB836}" type="presParOf" srcId="{85453761-7C47-4EA2-B2CE-CF14519C0786}" destId="{A6ECD843-1A2E-4CCD-8067-AE68950144E0}" srcOrd="8" destOrd="0" presId="urn:microsoft.com/office/officeart/2005/8/layout/list1"/>
    <dgm:cxn modelId="{2CE5E605-0608-4E0E-BDFA-C5AC613C63AC}" type="presParOf" srcId="{A6ECD843-1A2E-4CCD-8067-AE68950144E0}" destId="{9ECE0AFE-5942-4B53-B4B0-9B5FB5004E70}" srcOrd="0" destOrd="0" presId="urn:microsoft.com/office/officeart/2005/8/layout/list1"/>
    <dgm:cxn modelId="{76A64E9B-95EC-4079-9C20-CF47C7346022}" type="presParOf" srcId="{A6ECD843-1A2E-4CCD-8067-AE68950144E0}" destId="{EEB224EE-B06C-457A-B485-AE82919C4C48}" srcOrd="1" destOrd="0" presId="urn:microsoft.com/office/officeart/2005/8/layout/list1"/>
    <dgm:cxn modelId="{1F5968B6-CE2F-472E-904E-E2865832269A}" type="presParOf" srcId="{85453761-7C47-4EA2-B2CE-CF14519C0786}" destId="{3E9F38FF-AFD4-4CA5-82C6-F0DC1E56E497}" srcOrd="9" destOrd="0" presId="urn:microsoft.com/office/officeart/2005/8/layout/list1"/>
    <dgm:cxn modelId="{03BB8ABC-595B-42F6-A1EF-7C2BF8F238F7}" type="presParOf" srcId="{85453761-7C47-4EA2-B2CE-CF14519C0786}" destId="{DC2844F5-A7C5-483C-8CCA-2397E2A9C297}" srcOrd="10" destOrd="0" presId="urn:microsoft.com/office/officeart/2005/8/layout/list1"/>
    <dgm:cxn modelId="{B25687DF-1C20-4E5C-835C-A88C6DD69022}" type="presParOf" srcId="{85453761-7C47-4EA2-B2CE-CF14519C0786}" destId="{282E01A4-D30B-48C7-8E59-6D8810AD6B29}" srcOrd="11" destOrd="0" presId="urn:microsoft.com/office/officeart/2005/8/layout/list1"/>
    <dgm:cxn modelId="{131BDD23-089A-43D2-A0CA-C49C7E859C0C}" type="presParOf" srcId="{85453761-7C47-4EA2-B2CE-CF14519C0786}" destId="{A00511D0-C937-4193-A7F3-89596C7F747A}" srcOrd="12" destOrd="0" presId="urn:microsoft.com/office/officeart/2005/8/layout/list1"/>
    <dgm:cxn modelId="{63004463-BDCC-487E-B15F-CF78F1E79B6B}" type="presParOf" srcId="{A00511D0-C937-4193-A7F3-89596C7F747A}" destId="{7EDEE9EB-B740-480F-AFBE-D60AE2517355}" srcOrd="0" destOrd="0" presId="urn:microsoft.com/office/officeart/2005/8/layout/list1"/>
    <dgm:cxn modelId="{80F38D11-598E-4ECA-BFA7-49702EC0787F}" type="presParOf" srcId="{A00511D0-C937-4193-A7F3-89596C7F747A}" destId="{2C6DA3A0-0075-4D2B-AB64-B6145B70A6AD}" srcOrd="1" destOrd="0" presId="urn:microsoft.com/office/officeart/2005/8/layout/list1"/>
    <dgm:cxn modelId="{7B85DFC6-E30B-4096-9B50-A15A25B71824}" type="presParOf" srcId="{85453761-7C47-4EA2-B2CE-CF14519C0786}" destId="{C5D3ED5E-7EA5-45C7-AE9C-419887B7CE6D}" srcOrd="13" destOrd="0" presId="urn:microsoft.com/office/officeart/2005/8/layout/list1"/>
    <dgm:cxn modelId="{1648821B-1D6B-4037-89E8-B43A9ABDB3AE}" type="presParOf" srcId="{85453761-7C47-4EA2-B2CE-CF14519C0786}" destId="{A83A6780-7243-4A8F-9467-F7E86063C105}" srcOrd="14" destOrd="0" presId="urn:microsoft.com/office/officeart/2005/8/layout/list1"/>
    <dgm:cxn modelId="{3FDD7D59-3205-4931-8EA6-3CC5A2F88286}" type="presParOf" srcId="{85453761-7C47-4EA2-B2CE-CF14519C0786}" destId="{0543C9B0-490C-4FF1-8602-E3B109CBE740}" srcOrd="15" destOrd="0" presId="urn:microsoft.com/office/officeart/2005/8/layout/list1"/>
    <dgm:cxn modelId="{F5281DDA-2DFC-439B-8C78-2C3240F75970}" type="presParOf" srcId="{85453761-7C47-4EA2-B2CE-CF14519C0786}" destId="{1CCD1E95-A2A4-4DC7-A116-D1A675DA5079}" srcOrd="16" destOrd="0" presId="urn:microsoft.com/office/officeart/2005/8/layout/list1"/>
    <dgm:cxn modelId="{F7A593DD-5319-429B-BA30-0941E9120C15}" type="presParOf" srcId="{1CCD1E95-A2A4-4DC7-A116-D1A675DA5079}" destId="{FB6D4D25-6EB7-421F-93D4-BCB032698D35}" srcOrd="0" destOrd="0" presId="urn:microsoft.com/office/officeart/2005/8/layout/list1"/>
    <dgm:cxn modelId="{89FCA9AF-9B22-40E5-B5D2-D328AA0D5357}" type="presParOf" srcId="{1CCD1E95-A2A4-4DC7-A116-D1A675DA5079}" destId="{A7981E1E-FDD0-466A-872F-9FEA33BF6760}" srcOrd="1" destOrd="0" presId="urn:microsoft.com/office/officeart/2005/8/layout/list1"/>
    <dgm:cxn modelId="{DF0F2AF4-A5AC-400B-B967-FB9AD81027DA}" type="presParOf" srcId="{85453761-7C47-4EA2-B2CE-CF14519C0786}" destId="{0416C0D3-8DF2-4D8F-8CD2-4067B92F6CD6}" srcOrd="17" destOrd="0" presId="urn:microsoft.com/office/officeart/2005/8/layout/list1"/>
    <dgm:cxn modelId="{D96F0047-E263-477C-BA9B-93FFBC49750E}" type="presParOf" srcId="{85453761-7C47-4EA2-B2CE-CF14519C0786}" destId="{0E89935C-9F3B-4146-B5DC-27CDA4005D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F500E1-30DD-444A-951C-469C4921C4E2}" type="doc">
      <dgm:prSet loTypeId="urn:microsoft.com/office/officeart/2008/layout/BendingPictureBlocks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5102CAA-97E6-4238-AF52-1ACA1A8E772E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ซื้อ</a:t>
          </a:r>
          <a:endParaRPr lang="th-TH" sz="32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02849D2-EF21-44DE-98FA-71BC775D4FB9}" type="parTrans" cxnId="{F148D0CD-C754-4C56-B729-2542626C9D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B2C42E7E-DBB3-487E-80A2-C018B2B27267}" type="sibTrans" cxnId="{F148D0CD-C754-4C56-B729-2542626C9D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A10326D-7592-4BB9-B8D9-167C60B51DAB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จ้าง</a:t>
          </a:r>
          <a:endParaRPr lang="th-TH" sz="32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1EC6ACD-1318-4120-A866-0BF395470071}" type="parTrans" cxnId="{04E1692B-66C7-4650-A43F-F12BC4DFE53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FE21551-2E04-41AE-80EB-09E4138C85A7}" type="sibTrans" cxnId="{04E1692B-66C7-4650-A43F-F12BC4DFE53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3AE2C389-043F-4494-B1DD-A4D7ADCA69D8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เช่า</a:t>
          </a:r>
          <a:endParaRPr lang="th-TH" sz="32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ED6BE69-20BE-4E8D-9BF8-DD4CB7D7FCF7}" type="parTrans" cxnId="{ECFB1EEF-E496-47E8-8F94-42E5E78C1AA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81BC7DB-674C-40AF-A291-A63EFEBF8124}" type="sibTrans" cxnId="{ECFB1EEF-E496-47E8-8F94-42E5E78C1AA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5DD0E6FB-C075-441D-8182-E544B159B73A}">
      <dgm:prSet phldrT="[Text]" custT="1"/>
      <dgm:spPr/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แลกเปลี่ยน</a:t>
          </a:r>
          <a:endParaRPr lang="th-TH" sz="28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161F7C2-A977-4D32-A850-C61155242D3F}" type="parTrans" cxnId="{B312F3E4-7A6C-4282-B550-F4EA62D111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240AF98-C047-44CE-B035-48E1B1665885}" type="sibTrans" cxnId="{B312F3E4-7A6C-4282-B550-F4EA62D111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00D9707-A409-41DA-AA52-6926A61C62AC}" type="pres">
      <dgm:prSet presAssocID="{76F500E1-30DD-444A-951C-469C4921C4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E8046EA9-AF6C-4E09-B497-96DEB91B70F5}" type="pres">
      <dgm:prSet presAssocID="{85102CAA-97E6-4238-AF52-1ACA1A8E772E}" presName="composite" presStyleCnt="0"/>
      <dgm:spPr/>
      <dgm:t>
        <a:bodyPr/>
        <a:lstStyle/>
        <a:p>
          <a:endParaRPr lang="th-TH"/>
        </a:p>
      </dgm:t>
    </dgm:pt>
    <dgm:pt modelId="{66AB8F02-C57A-44AF-B95C-879461829CF5}" type="pres">
      <dgm:prSet presAssocID="{85102CAA-97E6-4238-AF52-1ACA1A8E772E}" presName="rect1" presStyleLbl="bgImgPlace1" presStyleIdx="0" presStyleCnt="4" custScaleX="52868" custScaleY="65554" custLinFactNeighborX="-12303" custLinFactNeighborY="24444"/>
      <dgm:spPr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th-TH"/>
        </a:p>
      </dgm:t>
    </dgm:pt>
    <dgm:pt modelId="{58A2056E-3AC6-43F1-B7B7-8D277BF60F60}" type="pres">
      <dgm:prSet presAssocID="{85102CAA-97E6-4238-AF52-1ACA1A8E772E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E76CD7-66A3-4977-8979-CD4EEC77A394}" type="pres">
      <dgm:prSet presAssocID="{B2C42E7E-DBB3-487E-80A2-C018B2B27267}" presName="sibTrans" presStyleCnt="0"/>
      <dgm:spPr/>
      <dgm:t>
        <a:bodyPr/>
        <a:lstStyle/>
        <a:p>
          <a:endParaRPr lang="th-TH"/>
        </a:p>
      </dgm:t>
    </dgm:pt>
    <dgm:pt modelId="{D370984C-1FF8-49C3-949B-7F2C75E51CC7}" type="pres">
      <dgm:prSet presAssocID="{8A10326D-7592-4BB9-B8D9-167C60B51DAB}" presName="composite" presStyleCnt="0"/>
      <dgm:spPr/>
      <dgm:t>
        <a:bodyPr/>
        <a:lstStyle/>
        <a:p>
          <a:endParaRPr lang="th-TH"/>
        </a:p>
      </dgm:t>
    </dgm:pt>
    <dgm:pt modelId="{7EC35C7E-C1AA-4CE5-8F4A-59EC9C442A36}" type="pres">
      <dgm:prSet presAssocID="{8A10326D-7592-4BB9-B8D9-167C60B51DAB}" presName="rect1" presStyleLbl="bgImgPlace1" presStyleIdx="1" presStyleCnt="4" custScaleX="50546" custScaleY="63487" custLinFactNeighborX="-12042" custLinFactNeighborY="23365"/>
      <dgm:spPr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</dgm:spPr>
      <dgm:t>
        <a:bodyPr/>
        <a:lstStyle/>
        <a:p>
          <a:endParaRPr lang="th-TH"/>
        </a:p>
      </dgm:t>
    </dgm:pt>
    <dgm:pt modelId="{5E1024A4-C4E4-454D-9339-A5D648278377}" type="pres">
      <dgm:prSet presAssocID="{8A10326D-7592-4BB9-B8D9-167C60B51DAB}" presName="rect2" presStyleLbl="node1" presStyleIdx="1" presStyleCnt="4" custLinFactNeighborX="3652" custLinFactNeighborY="-46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C529CF-822D-4DC1-A8A8-43F9F3E1E254}" type="pres">
      <dgm:prSet presAssocID="{4FE21551-2E04-41AE-80EB-09E4138C85A7}" presName="sibTrans" presStyleCnt="0"/>
      <dgm:spPr/>
      <dgm:t>
        <a:bodyPr/>
        <a:lstStyle/>
        <a:p>
          <a:endParaRPr lang="th-TH"/>
        </a:p>
      </dgm:t>
    </dgm:pt>
    <dgm:pt modelId="{0EECE4C3-D2ED-4634-ACCC-590C1204A633}" type="pres">
      <dgm:prSet presAssocID="{3AE2C389-043F-4494-B1DD-A4D7ADCA69D8}" presName="composite" presStyleCnt="0"/>
      <dgm:spPr/>
      <dgm:t>
        <a:bodyPr/>
        <a:lstStyle/>
        <a:p>
          <a:endParaRPr lang="th-TH"/>
        </a:p>
      </dgm:t>
    </dgm:pt>
    <dgm:pt modelId="{12B724D8-B91C-434C-89E9-5FAF3CA74B82}" type="pres">
      <dgm:prSet presAssocID="{3AE2C389-043F-4494-B1DD-A4D7ADCA69D8}" presName="rect1" presStyleLbl="bgImgPlace1" presStyleIdx="2" presStyleCnt="4" custScaleX="53637" custScaleY="66074" custLinFactNeighborX="-9949" custLinFactNeighborY="24818"/>
      <dgm:spPr>
        <a:blipFill>
          <a:blip xmlns:r="http://schemas.openxmlformats.org/officeDocument/2006/relationships" r:embed="rId3">
            <a:extLst/>
          </a:blip>
          <a:srcRect/>
          <a:stretch>
            <a:fillRect l="-32000" r="-32000"/>
          </a:stretch>
        </a:blipFill>
      </dgm:spPr>
      <dgm:t>
        <a:bodyPr/>
        <a:lstStyle/>
        <a:p>
          <a:endParaRPr lang="th-TH"/>
        </a:p>
      </dgm:t>
    </dgm:pt>
    <dgm:pt modelId="{C3C0058D-C79C-4435-92CB-2B0D3F025416}" type="pres">
      <dgm:prSet presAssocID="{3AE2C389-043F-4494-B1DD-A4D7ADCA69D8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A088C3-1536-4077-9713-79F8B9C12FD0}" type="pres">
      <dgm:prSet presAssocID="{F81BC7DB-674C-40AF-A291-A63EFEBF8124}" presName="sibTrans" presStyleCnt="0"/>
      <dgm:spPr/>
      <dgm:t>
        <a:bodyPr/>
        <a:lstStyle/>
        <a:p>
          <a:endParaRPr lang="th-TH"/>
        </a:p>
      </dgm:t>
    </dgm:pt>
    <dgm:pt modelId="{13B835D2-6BD1-496A-87EC-EFA3DC205455}" type="pres">
      <dgm:prSet presAssocID="{5DD0E6FB-C075-441D-8182-E544B159B73A}" presName="composite" presStyleCnt="0"/>
      <dgm:spPr/>
      <dgm:t>
        <a:bodyPr/>
        <a:lstStyle/>
        <a:p>
          <a:endParaRPr lang="th-TH"/>
        </a:p>
      </dgm:t>
    </dgm:pt>
    <dgm:pt modelId="{88B04F61-DF5E-4CDA-8F9F-77F27E3AEFF3}" type="pres">
      <dgm:prSet presAssocID="{5DD0E6FB-C075-441D-8182-E544B159B73A}" presName="rect1" presStyleLbl="bgImgPlace1" presStyleIdx="3" presStyleCnt="4" custScaleX="53061" custScaleY="60072" custLinFactNeighborX="-6967" custLinFactNeighborY="23357"/>
      <dgm:spPr>
        <a:blipFill>
          <a:blip xmlns:r="http://schemas.openxmlformats.org/officeDocument/2006/relationships" r:embed="rId4">
            <a:extLst/>
          </a:blip>
          <a:srcRect/>
          <a:stretch>
            <a:fillRect l="-20000" r="-20000"/>
          </a:stretch>
        </a:blipFill>
      </dgm:spPr>
      <dgm:t>
        <a:bodyPr/>
        <a:lstStyle/>
        <a:p>
          <a:endParaRPr lang="th-TH"/>
        </a:p>
      </dgm:t>
    </dgm:pt>
    <dgm:pt modelId="{BEA2DAB0-5143-4239-97F3-737040D9EF0F}" type="pres">
      <dgm:prSet presAssocID="{5DD0E6FB-C075-441D-8182-E544B159B73A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4E1692B-66C7-4650-A43F-F12BC4DFE535}" srcId="{76F500E1-30DD-444A-951C-469C4921C4E2}" destId="{8A10326D-7592-4BB9-B8D9-167C60B51DAB}" srcOrd="1" destOrd="0" parTransId="{71EC6ACD-1318-4120-A866-0BF395470071}" sibTransId="{4FE21551-2E04-41AE-80EB-09E4138C85A7}"/>
    <dgm:cxn modelId="{CF3B2A62-EE19-43AF-AAB7-76D208749CDD}" type="presOf" srcId="{76F500E1-30DD-444A-951C-469C4921C4E2}" destId="{F00D9707-A409-41DA-AA52-6926A61C62AC}" srcOrd="0" destOrd="0" presId="urn:microsoft.com/office/officeart/2008/layout/BendingPictureBlocks"/>
    <dgm:cxn modelId="{B312F3E4-7A6C-4282-B550-F4EA62D1110D}" srcId="{76F500E1-30DD-444A-951C-469C4921C4E2}" destId="{5DD0E6FB-C075-441D-8182-E544B159B73A}" srcOrd="3" destOrd="0" parTransId="{C161F7C2-A977-4D32-A850-C61155242D3F}" sibTransId="{F240AF98-C047-44CE-B035-48E1B1665885}"/>
    <dgm:cxn modelId="{32C12268-A1C4-4CE5-9D3F-F21FED4AA8BD}" type="presOf" srcId="{5DD0E6FB-C075-441D-8182-E544B159B73A}" destId="{BEA2DAB0-5143-4239-97F3-737040D9EF0F}" srcOrd="0" destOrd="0" presId="urn:microsoft.com/office/officeart/2008/layout/BendingPictureBlocks"/>
    <dgm:cxn modelId="{ECFB1EEF-E496-47E8-8F94-42E5E78C1AA7}" srcId="{76F500E1-30DD-444A-951C-469C4921C4E2}" destId="{3AE2C389-043F-4494-B1DD-A4D7ADCA69D8}" srcOrd="2" destOrd="0" parTransId="{DED6BE69-20BE-4E8D-9BF8-DD4CB7D7FCF7}" sibTransId="{F81BC7DB-674C-40AF-A291-A63EFEBF8124}"/>
    <dgm:cxn modelId="{9B94DF05-D1BF-4146-B0AF-B31229492EFD}" type="presOf" srcId="{85102CAA-97E6-4238-AF52-1ACA1A8E772E}" destId="{58A2056E-3AC6-43F1-B7B7-8D277BF60F60}" srcOrd="0" destOrd="0" presId="urn:microsoft.com/office/officeart/2008/layout/BendingPictureBlocks"/>
    <dgm:cxn modelId="{2A088AB7-4083-4FA9-8CCF-06401C67B7C3}" type="presOf" srcId="{8A10326D-7592-4BB9-B8D9-167C60B51DAB}" destId="{5E1024A4-C4E4-454D-9339-A5D648278377}" srcOrd="0" destOrd="0" presId="urn:microsoft.com/office/officeart/2008/layout/BendingPictureBlocks"/>
    <dgm:cxn modelId="{DF24CA69-1E4E-4205-871A-FABD11D85F77}" type="presOf" srcId="{3AE2C389-043F-4494-B1DD-A4D7ADCA69D8}" destId="{C3C0058D-C79C-4435-92CB-2B0D3F025416}" srcOrd="0" destOrd="0" presId="urn:microsoft.com/office/officeart/2008/layout/BendingPictureBlocks"/>
    <dgm:cxn modelId="{F148D0CD-C754-4C56-B729-2542626C9D0D}" srcId="{76F500E1-30DD-444A-951C-469C4921C4E2}" destId="{85102CAA-97E6-4238-AF52-1ACA1A8E772E}" srcOrd="0" destOrd="0" parTransId="{402849D2-EF21-44DE-98FA-71BC775D4FB9}" sibTransId="{B2C42E7E-DBB3-487E-80A2-C018B2B27267}"/>
    <dgm:cxn modelId="{0B3965EE-C103-44D8-BC96-55FB4F942835}" type="presParOf" srcId="{F00D9707-A409-41DA-AA52-6926A61C62AC}" destId="{E8046EA9-AF6C-4E09-B497-96DEB91B70F5}" srcOrd="0" destOrd="0" presId="urn:microsoft.com/office/officeart/2008/layout/BendingPictureBlocks"/>
    <dgm:cxn modelId="{7CC723A7-6087-4A79-AABB-9013850DF750}" type="presParOf" srcId="{E8046EA9-AF6C-4E09-B497-96DEB91B70F5}" destId="{66AB8F02-C57A-44AF-B95C-879461829CF5}" srcOrd="0" destOrd="0" presId="urn:microsoft.com/office/officeart/2008/layout/BendingPictureBlocks"/>
    <dgm:cxn modelId="{1B4E3818-1656-4D61-A08F-46D2B9AB93BD}" type="presParOf" srcId="{E8046EA9-AF6C-4E09-B497-96DEB91B70F5}" destId="{58A2056E-3AC6-43F1-B7B7-8D277BF60F60}" srcOrd="1" destOrd="0" presId="urn:microsoft.com/office/officeart/2008/layout/BendingPictureBlocks"/>
    <dgm:cxn modelId="{D014E939-F5E8-4EE9-B3DD-819FFCA2CE3C}" type="presParOf" srcId="{F00D9707-A409-41DA-AA52-6926A61C62AC}" destId="{70E76CD7-66A3-4977-8979-CD4EEC77A394}" srcOrd="1" destOrd="0" presId="urn:microsoft.com/office/officeart/2008/layout/BendingPictureBlocks"/>
    <dgm:cxn modelId="{CBA338EA-0701-4521-B86A-64D194344058}" type="presParOf" srcId="{F00D9707-A409-41DA-AA52-6926A61C62AC}" destId="{D370984C-1FF8-49C3-949B-7F2C75E51CC7}" srcOrd="2" destOrd="0" presId="urn:microsoft.com/office/officeart/2008/layout/BendingPictureBlocks"/>
    <dgm:cxn modelId="{6FC14FAD-F7F9-4F3C-AD0B-8EE0DECA7218}" type="presParOf" srcId="{D370984C-1FF8-49C3-949B-7F2C75E51CC7}" destId="{7EC35C7E-C1AA-4CE5-8F4A-59EC9C442A36}" srcOrd="0" destOrd="0" presId="urn:microsoft.com/office/officeart/2008/layout/BendingPictureBlocks"/>
    <dgm:cxn modelId="{4C58305F-DE07-499E-AC29-CF71CB593BE1}" type="presParOf" srcId="{D370984C-1FF8-49C3-949B-7F2C75E51CC7}" destId="{5E1024A4-C4E4-454D-9339-A5D648278377}" srcOrd="1" destOrd="0" presId="urn:microsoft.com/office/officeart/2008/layout/BendingPictureBlocks"/>
    <dgm:cxn modelId="{80E9BF64-83B8-452B-89FB-8E7E340F5D11}" type="presParOf" srcId="{F00D9707-A409-41DA-AA52-6926A61C62AC}" destId="{08C529CF-822D-4DC1-A8A8-43F9F3E1E254}" srcOrd="3" destOrd="0" presId="urn:microsoft.com/office/officeart/2008/layout/BendingPictureBlocks"/>
    <dgm:cxn modelId="{C7A1D9E4-26D5-4E60-AF54-C637EF4C81E8}" type="presParOf" srcId="{F00D9707-A409-41DA-AA52-6926A61C62AC}" destId="{0EECE4C3-D2ED-4634-ACCC-590C1204A633}" srcOrd="4" destOrd="0" presId="urn:microsoft.com/office/officeart/2008/layout/BendingPictureBlocks"/>
    <dgm:cxn modelId="{5C52B6D1-C953-4C0B-B9FC-C77229B66CED}" type="presParOf" srcId="{0EECE4C3-D2ED-4634-ACCC-590C1204A633}" destId="{12B724D8-B91C-434C-89E9-5FAF3CA74B82}" srcOrd="0" destOrd="0" presId="urn:microsoft.com/office/officeart/2008/layout/BendingPictureBlocks"/>
    <dgm:cxn modelId="{8C4746C1-F4ED-4D56-B867-1CBF3660FADC}" type="presParOf" srcId="{0EECE4C3-D2ED-4634-ACCC-590C1204A633}" destId="{C3C0058D-C79C-4435-92CB-2B0D3F025416}" srcOrd="1" destOrd="0" presId="urn:microsoft.com/office/officeart/2008/layout/BendingPictureBlocks"/>
    <dgm:cxn modelId="{4BB88DFD-429F-4297-A644-62DFF8C617AD}" type="presParOf" srcId="{F00D9707-A409-41DA-AA52-6926A61C62AC}" destId="{5BA088C3-1536-4077-9713-79F8B9C12FD0}" srcOrd="5" destOrd="0" presId="urn:microsoft.com/office/officeart/2008/layout/BendingPictureBlocks"/>
    <dgm:cxn modelId="{373DD15D-F807-4FC7-9823-F14A7611F307}" type="presParOf" srcId="{F00D9707-A409-41DA-AA52-6926A61C62AC}" destId="{13B835D2-6BD1-496A-87EC-EFA3DC205455}" srcOrd="6" destOrd="0" presId="urn:microsoft.com/office/officeart/2008/layout/BendingPictureBlocks"/>
    <dgm:cxn modelId="{E86F9E83-ABCF-4609-AB7B-D10ED1FB831B}" type="presParOf" srcId="{13B835D2-6BD1-496A-87EC-EFA3DC205455}" destId="{88B04F61-DF5E-4CDA-8F9F-77F27E3AEFF3}" srcOrd="0" destOrd="0" presId="urn:microsoft.com/office/officeart/2008/layout/BendingPictureBlocks"/>
    <dgm:cxn modelId="{88F6185C-D3E9-48F2-A27E-752D97746C4A}" type="presParOf" srcId="{13B835D2-6BD1-496A-87EC-EFA3DC205455}" destId="{BEA2DAB0-5143-4239-97F3-737040D9EF0F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C0B27-8CC3-439C-8104-143BA452E40D}" type="doc">
      <dgm:prSet loTypeId="urn:microsoft.com/office/officeart/2005/8/layout/radial5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5BA2EBF6-61AE-4D10-BF2A-58BE15CFC956}">
      <dgm:prSet phldrT="[Text]"/>
      <dgm:spPr/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พัสดุ</a:t>
          </a:r>
          <a:endParaRPr lang="th-TH" dirty="0">
            <a:solidFill>
              <a:schemeClr val="bg1"/>
            </a:solidFill>
          </a:endParaRPr>
        </a:p>
      </dgm:t>
    </dgm:pt>
    <dgm:pt modelId="{03A1580E-2973-43BC-AF9A-0282A000023F}" type="parTrans" cxnId="{F4D369B9-47A5-4421-B835-95113E23EFB7}">
      <dgm:prSet/>
      <dgm:spPr/>
      <dgm:t>
        <a:bodyPr/>
        <a:lstStyle/>
        <a:p>
          <a:endParaRPr lang="th-TH"/>
        </a:p>
      </dgm:t>
    </dgm:pt>
    <dgm:pt modelId="{4BBE70A7-028E-4D67-B0F6-87369399BC4C}" type="sibTrans" cxnId="{F4D369B9-47A5-4421-B835-95113E23EFB7}">
      <dgm:prSet/>
      <dgm:spPr/>
      <dgm:t>
        <a:bodyPr/>
        <a:lstStyle/>
        <a:p>
          <a:endParaRPr lang="th-TH"/>
        </a:p>
      </dgm:t>
    </dgm:pt>
    <dgm:pt modelId="{407745F6-8D0C-4638-8A2C-653D7F8923BE}">
      <dgm:prSet phldrT="[Text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สินค้า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69CD9-9B2D-4A6B-9209-5D489DC7A3C3}" type="parTrans" cxnId="{EABE0C38-8211-46FB-8521-FB61B1FB2221}">
      <dgm:prSet/>
      <dgm:spPr/>
      <dgm:t>
        <a:bodyPr/>
        <a:lstStyle/>
        <a:p>
          <a:endParaRPr lang="th-TH"/>
        </a:p>
      </dgm:t>
    </dgm:pt>
    <dgm:pt modelId="{CA0EE1DB-1C14-4F37-BD07-925C0F93D347}" type="sibTrans" cxnId="{EABE0C38-8211-46FB-8521-FB61B1FB2221}">
      <dgm:prSet/>
      <dgm:spPr/>
      <dgm:t>
        <a:bodyPr/>
        <a:lstStyle/>
        <a:p>
          <a:endParaRPr lang="th-TH"/>
        </a:p>
      </dgm:t>
    </dgm:pt>
    <dgm:pt modelId="{BB41BFC7-00C5-4849-815A-D94CA3E802D4}">
      <dgm:prSet phldrT="[Text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งานจ้างก่อสร้าง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B88FF-0605-4FAA-8C90-6078AECC9EB9}" type="parTrans" cxnId="{0CDA6F7D-30AA-4B91-AC62-3F02070F5284}">
      <dgm:prSet/>
      <dgm:spPr/>
      <dgm:t>
        <a:bodyPr/>
        <a:lstStyle/>
        <a:p>
          <a:endParaRPr lang="th-TH"/>
        </a:p>
      </dgm:t>
    </dgm:pt>
    <dgm:pt modelId="{1B94D35A-5C19-46F0-A493-914850B76A3C}" type="sibTrans" cxnId="{0CDA6F7D-30AA-4B91-AC62-3F02070F5284}">
      <dgm:prSet/>
      <dgm:spPr/>
      <dgm:t>
        <a:bodyPr/>
        <a:lstStyle/>
        <a:p>
          <a:endParaRPr lang="th-TH"/>
        </a:p>
      </dgm:t>
    </dgm:pt>
    <dgm:pt modelId="{F0EF159F-1DE2-406C-A0DE-A6D4A73DB7D6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งานจ้างออกแบบและควบคุมงาน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8E29A-77A0-4FD7-BB85-98D3B024E38C}" type="parTrans" cxnId="{DC89D240-30A5-4495-96FE-15BAC1EBC08B}">
      <dgm:prSet/>
      <dgm:spPr/>
      <dgm:t>
        <a:bodyPr/>
        <a:lstStyle/>
        <a:p>
          <a:endParaRPr lang="th-TH"/>
        </a:p>
      </dgm:t>
    </dgm:pt>
    <dgm:pt modelId="{650E81B1-4749-48F1-A76E-7E0EF51CDEB6}" type="sibTrans" cxnId="{DC89D240-30A5-4495-96FE-15BAC1EBC08B}">
      <dgm:prSet/>
      <dgm:spPr/>
      <dgm:t>
        <a:bodyPr/>
        <a:lstStyle/>
        <a:p>
          <a:endParaRPr lang="th-TH"/>
        </a:p>
      </dgm:t>
    </dgm:pt>
    <dgm:pt modelId="{45913AD1-1EC8-4307-AE99-C41FB63BC12C}">
      <dgm:prSet phldrT="[Text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</a:t>
          </a:r>
          <a:b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ที่ปรึกษา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ABAB4A-0CCF-4180-A6F9-EBC8F0CAFB05}" type="parTrans" cxnId="{C69901DF-0041-447C-AFF5-8D6409A009D8}">
      <dgm:prSet/>
      <dgm:spPr/>
      <dgm:t>
        <a:bodyPr/>
        <a:lstStyle/>
        <a:p>
          <a:endParaRPr lang="th-TH"/>
        </a:p>
      </dgm:t>
    </dgm:pt>
    <dgm:pt modelId="{2C200F08-CB39-414F-9489-71843304FD91}" type="sibTrans" cxnId="{C69901DF-0041-447C-AFF5-8D6409A009D8}">
      <dgm:prSet/>
      <dgm:spPr/>
      <dgm:t>
        <a:bodyPr/>
        <a:lstStyle/>
        <a:p>
          <a:endParaRPr lang="th-TH"/>
        </a:p>
      </dgm:t>
    </dgm:pt>
    <dgm:pt modelId="{945090B7-1420-4966-93FE-98490478D7BF}">
      <dgm:prSet phldrT="[Text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งานบริการ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5E6332-3FA0-4194-9CFC-E7D322A169EE}" type="parTrans" cxnId="{100716C6-0DDD-423C-921A-5B129D94E320}">
      <dgm:prSet/>
      <dgm:spPr/>
      <dgm:t>
        <a:bodyPr/>
        <a:lstStyle/>
        <a:p>
          <a:endParaRPr lang="th-TH"/>
        </a:p>
      </dgm:t>
    </dgm:pt>
    <dgm:pt modelId="{E76167EA-FEDA-4B1C-B64A-EB6E85CE6A9C}" type="sibTrans" cxnId="{100716C6-0DDD-423C-921A-5B129D94E320}">
      <dgm:prSet/>
      <dgm:spPr/>
      <dgm:t>
        <a:bodyPr/>
        <a:lstStyle/>
        <a:p>
          <a:endParaRPr lang="th-TH"/>
        </a:p>
      </dgm:t>
    </dgm:pt>
    <dgm:pt modelId="{B2E8DF7D-8949-40A9-B88C-45077F3901A4}" type="pres">
      <dgm:prSet presAssocID="{372C0B27-8CC3-439C-8104-143BA452E4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3485FE3-3E55-4986-8BBA-1FF78DC5CCAE}" type="pres">
      <dgm:prSet presAssocID="{5BA2EBF6-61AE-4D10-BF2A-58BE15CFC956}" presName="centerShape" presStyleLbl="node0" presStyleIdx="0" presStyleCnt="1"/>
      <dgm:spPr/>
      <dgm:t>
        <a:bodyPr/>
        <a:lstStyle/>
        <a:p>
          <a:endParaRPr lang="th-TH"/>
        </a:p>
      </dgm:t>
    </dgm:pt>
    <dgm:pt modelId="{A4565155-97A3-465D-B251-C719356FA0EA}" type="pres">
      <dgm:prSet presAssocID="{CD469CD9-9B2D-4A6B-9209-5D489DC7A3C3}" presName="parTrans" presStyleLbl="sibTrans2D1" presStyleIdx="0" presStyleCnt="5"/>
      <dgm:spPr/>
      <dgm:t>
        <a:bodyPr/>
        <a:lstStyle/>
        <a:p>
          <a:endParaRPr lang="th-TH"/>
        </a:p>
      </dgm:t>
    </dgm:pt>
    <dgm:pt modelId="{285C6832-3084-405F-B648-DF9D9E542641}" type="pres">
      <dgm:prSet presAssocID="{CD469CD9-9B2D-4A6B-9209-5D489DC7A3C3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640C0B1F-211B-41C1-B697-B73712C087B7}" type="pres">
      <dgm:prSet presAssocID="{407745F6-8D0C-4638-8A2C-653D7F8923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48F113-1CD1-4A99-8DD3-25B487612D62}" type="pres">
      <dgm:prSet presAssocID="{098B88FF-0605-4FAA-8C90-6078AECC9EB9}" presName="parTrans" presStyleLbl="sibTrans2D1" presStyleIdx="1" presStyleCnt="5"/>
      <dgm:spPr/>
      <dgm:t>
        <a:bodyPr/>
        <a:lstStyle/>
        <a:p>
          <a:endParaRPr lang="th-TH"/>
        </a:p>
      </dgm:t>
    </dgm:pt>
    <dgm:pt modelId="{D3735E9C-B07E-4924-A68A-AB0BED06050A}" type="pres">
      <dgm:prSet presAssocID="{098B88FF-0605-4FAA-8C90-6078AECC9EB9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E23C9A7B-793F-412D-A3FD-4A144BA2D19C}" type="pres">
      <dgm:prSet presAssocID="{BB41BFC7-00C5-4849-815A-D94CA3E802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4AAADB-0D8D-4DE4-8AEB-0930AC42D464}" type="pres">
      <dgm:prSet presAssocID="{FCC8E29A-77A0-4FD7-BB85-98D3B024E38C}" presName="parTrans" presStyleLbl="sibTrans2D1" presStyleIdx="2" presStyleCnt="5"/>
      <dgm:spPr/>
      <dgm:t>
        <a:bodyPr/>
        <a:lstStyle/>
        <a:p>
          <a:endParaRPr lang="th-TH"/>
        </a:p>
      </dgm:t>
    </dgm:pt>
    <dgm:pt modelId="{D779D183-8DD7-487B-B1F2-125CFE2B1D40}" type="pres">
      <dgm:prSet presAssocID="{FCC8E29A-77A0-4FD7-BB85-98D3B024E38C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549DFFBF-FB1C-47E3-8291-100D2E7624C8}" type="pres">
      <dgm:prSet presAssocID="{F0EF159F-1DE2-406C-A0DE-A6D4A73DB7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7C91B1-FEEA-428D-A8CD-A50B8E986151}" type="pres">
      <dgm:prSet presAssocID="{31ABAB4A-0CCF-4180-A6F9-EBC8F0CAFB05}" presName="parTrans" presStyleLbl="sibTrans2D1" presStyleIdx="3" presStyleCnt="5"/>
      <dgm:spPr/>
      <dgm:t>
        <a:bodyPr/>
        <a:lstStyle/>
        <a:p>
          <a:endParaRPr lang="th-TH"/>
        </a:p>
      </dgm:t>
    </dgm:pt>
    <dgm:pt modelId="{22B5721C-9338-4E23-9273-ED8488698316}" type="pres">
      <dgm:prSet presAssocID="{31ABAB4A-0CCF-4180-A6F9-EBC8F0CAFB05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B2D7C862-4243-42FF-94DD-2BB14A593F07}" type="pres">
      <dgm:prSet presAssocID="{45913AD1-1EC8-4307-AE99-C41FB63BC1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8DD022-2570-4B17-81F8-03A9FCC4C5F5}" type="pres">
      <dgm:prSet presAssocID="{F25E6332-3FA0-4194-9CFC-E7D322A169EE}" presName="parTrans" presStyleLbl="sibTrans2D1" presStyleIdx="4" presStyleCnt="5"/>
      <dgm:spPr/>
      <dgm:t>
        <a:bodyPr/>
        <a:lstStyle/>
        <a:p>
          <a:endParaRPr lang="th-TH"/>
        </a:p>
      </dgm:t>
    </dgm:pt>
    <dgm:pt modelId="{23F0DB3A-F4A6-47E3-8B2B-EFC7085343DC}" type="pres">
      <dgm:prSet presAssocID="{F25E6332-3FA0-4194-9CFC-E7D322A169EE}" presName="connectorText" presStyleLbl="sibTrans2D1" presStyleIdx="4" presStyleCnt="5"/>
      <dgm:spPr/>
      <dgm:t>
        <a:bodyPr/>
        <a:lstStyle/>
        <a:p>
          <a:endParaRPr lang="th-TH"/>
        </a:p>
      </dgm:t>
    </dgm:pt>
    <dgm:pt modelId="{0D09759F-2A10-465F-95EE-F068848DA3B7}" type="pres">
      <dgm:prSet presAssocID="{945090B7-1420-4966-93FE-98490478D7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4BA6D6C-DDBF-42DF-B0D5-E4E3A47D85F1}" type="presOf" srcId="{FCC8E29A-77A0-4FD7-BB85-98D3B024E38C}" destId="{D779D183-8DD7-487B-B1F2-125CFE2B1D40}" srcOrd="1" destOrd="0" presId="urn:microsoft.com/office/officeart/2005/8/layout/radial5"/>
    <dgm:cxn modelId="{3FA76A89-2092-4E71-B8EB-AFCB01365820}" type="presOf" srcId="{31ABAB4A-0CCF-4180-A6F9-EBC8F0CAFB05}" destId="{1C7C91B1-FEEA-428D-A8CD-A50B8E986151}" srcOrd="0" destOrd="0" presId="urn:microsoft.com/office/officeart/2005/8/layout/radial5"/>
    <dgm:cxn modelId="{764015B2-C2D0-4130-8494-2BD9882838D6}" type="presOf" srcId="{098B88FF-0605-4FAA-8C90-6078AECC9EB9}" destId="{EA48F113-1CD1-4A99-8DD3-25B487612D62}" srcOrd="0" destOrd="0" presId="urn:microsoft.com/office/officeart/2005/8/layout/radial5"/>
    <dgm:cxn modelId="{D505EEE9-A437-43DF-8D86-5B3E762AEDB6}" type="presOf" srcId="{407745F6-8D0C-4638-8A2C-653D7F8923BE}" destId="{640C0B1F-211B-41C1-B697-B73712C087B7}" srcOrd="0" destOrd="0" presId="urn:microsoft.com/office/officeart/2005/8/layout/radial5"/>
    <dgm:cxn modelId="{9404EF40-1F0F-4949-8DE5-41A6445AF358}" type="presOf" srcId="{45913AD1-1EC8-4307-AE99-C41FB63BC12C}" destId="{B2D7C862-4243-42FF-94DD-2BB14A593F07}" srcOrd="0" destOrd="0" presId="urn:microsoft.com/office/officeart/2005/8/layout/radial5"/>
    <dgm:cxn modelId="{100716C6-0DDD-423C-921A-5B129D94E320}" srcId="{5BA2EBF6-61AE-4D10-BF2A-58BE15CFC956}" destId="{945090B7-1420-4966-93FE-98490478D7BF}" srcOrd="4" destOrd="0" parTransId="{F25E6332-3FA0-4194-9CFC-E7D322A169EE}" sibTransId="{E76167EA-FEDA-4B1C-B64A-EB6E85CE6A9C}"/>
    <dgm:cxn modelId="{B05BA812-85D4-408E-A622-20D40143E296}" type="presOf" srcId="{BB41BFC7-00C5-4849-815A-D94CA3E802D4}" destId="{E23C9A7B-793F-412D-A3FD-4A144BA2D19C}" srcOrd="0" destOrd="0" presId="urn:microsoft.com/office/officeart/2005/8/layout/radial5"/>
    <dgm:cxn modelId="{561C5DD9-1323-4958-988B-7A4E66CE4D7E}" type="presOf" srcId="{098B88FF-0605-4FAA-8C90-6078AECC9EB9}" destId="{D3735E9C-B07E-4924-A68A-AB0BED06050A}" srcOrd="1" destOrd="0" presId="urn:microsoft.com/office/officeart/2005/8/layout/radial5"/>
    <dgm:cxn modelId="{6099E9A4-A9A4-4F1C-8473-A7FDDF094F93}" type="presOf" srcId="{945090B7-1420-4966-93FE-98490478D7BF}" destId="{0D09759F-2A10-465F-95EE-F068848DA3B7}" srcOrd="0" destOrd="0" presId="urn:microsoft.com/office/officeart/2005/8/layout/radial5"/>
    <dgm:cxn modelId="{83DB19F0-4846-45AF-9AE8-7956702AA215}" type="presOf" srcId="{372C0B27-8CC3-439C-8104-143BA452E40D}" destId="{B2E8DF7D-8949-40A9-B88C-45077F3901A4}" srcOrd="0" destOrd="0" presId="urn:microsoft.com/office/officeart/2005/8/layout/radial5"/>
    <dgm:cxn modelId="{B78EAFBF-305F-49F1-9BEF-1446D44A779D}" type="presOf" srcId="{F25E6332-3FA0-4194-9CFC-E7D322A169EE}" destId="{D58DD022-2570-4B17-81F8-03A9FCC4C5F5}" srcOrd="0" destOrd="0" presId="urn:microsoft.com/office/officeart/2005/8/layout/radial5"/>
    <dgm:cxn modelId="{DC89D240-30A5-4495-96FE-15BAC1EBC08B}" srcId="{5BA2EBF6-61AE-4D10-BF2A-58BE15CFC956}" destId="{F0EF159F-1DE2-406C-A0DE-A6D4A73DB7D6}" srcOrd="2" destOrd="0" parTransId="{FCC8E29A-77A0-4FD7-BB85-98D3B024E38C}" sibTransId="{650E81B1-4749-48F1-A76E-7E0EF51CDEB6}"/>
    <dgm:cxn modelId="{C69901DF-0041-447C-AFF5-8D6409A009D8}" srcId="{5BA2EBF6-61AE-4D10-BF2A-58BE15CFC956}" destId="{45913AD1-1EC8-4307-AE99-C41FB63BC12C}" srcOrd="3" destOrd="0" parTransId="{31ABAB4A-0CCF-4180-A6F9-EBC8F0CAFB05}" sibTransId="{2C200F08-CB39-414F-9489-71843304FD91}"/>
    <dgm:cxn modelId="{FBF870E8-6023-4796-BF28-3EDADEB680F6}" type="presOf" srcId="{F25E6332-3FA0-4194-9CFC-E7D322A169EE}" destId="{23F0DB3A-F4A6-47E3-8B2B-EFC7085343DC}" srcOrd="1" destOrd="0" presId="urn:microsoft.com/office/officeart/2005/8/layout/radial5"/>
    <dgm:cxn modelId="{B165D731-6C53-4196-B5B3-009505330FF1}" type="presOf" srcId="{F0EF159F-1DE2-406C-A0DE-A6D4A73DB7D6}" destId="{549DFFBF-FB1C-47E3-8291-100D2E7624C8}" srcOrd="0" destOrd="0" presId="urn:microsoft.com/office/officeart/2005/8/layout/radial5"/>
    <dgm:cxn modelId="{88A0A9D3-BA81-478D-9394-BAE268397267}" type="presOf" srcId="{5BA2EBF6-61AE-4D10-BF2A-58BE15CFC956}" destId="{13485FE3-3E55-4986-8BBA-1FF78DC5CCAE}" srcOrd="0" destOrd="0" presId="urn:microsoft.com/office/officeart/2005/8/layout/radial5"/>
    <dgm:cxn modelId="{F4D369B9-47A5-4421-B835-95113E23EFB7}" srcId="{372C0B27-8CC3-439C-8104-143BA452E40D}" destId="{5BA2EBF6-61AE-4D10-BF2A-58BE15CFC956}" srcOrd="0" destOrd="0" parTransId="{03A1580E-2973-43BC-AF9A-0282A000023F}" sibTransId="{4BBE70A7-028E-4D67-B0F6-87369399BC4C}"/>
    <dgm:cxn modelId="{22B49562-F204-422C-B4B6-38F9C7C8F83F}" type="presOf" srcId="{CD469CD9-9B2D-4A6B-9209-5D489DC7A3C3}" destId="{A4565155-97A3-465D-B251-C719356FA0EA}" srcOrd="0" destOrd="0" presId="urn:microsoft.com/office/officeart/2005/8/layout/radial5"/>
    <dgm:cxn modelId="{442CA9DF-CEE2-48C3-A4D5-193979A1295E}" type="presOf" srcId="{31ABAB4A-0CCF-4180-A6F9-EBC8F0CAFB05}" destId="{22B5721C-9338-4E23-9273-ED8488698316}" srcOrd="1" destOrd="0" presId="urn:microsoft.com/office/officeart/2005/8/layout/radial5"/>
    <dgm:cxn modelId="{0CDA6F7D-30AA-4B91-AC62-3F02070F5284}" srcId="{5BA2EBF6-61AE-4D10-BF2A-58BE15CFC956}" destId="{BB41BFC7-00C5-4849-815A-D94CA3E802D4}" srcOrd="1" destOrd="0" parTransId="{098B88FF-0605-4FAA-8C90-6078AECC9EB9}" sibTransId="{1B94D35A-5C19-46F0-A493-914850B76A3C}"/>
    <dgm:cxn modelId="{EABE0C38-8211-46FB-8521-FB61B1FB2221}" srcId="{5BA2EBF6-61AE-4D10-BF2A-58BE15CFC956}" destId="{407745F6-8D0C-4638-8A2C-653D7F8923BE}" srcOrd="0" destOrd="0" parTransId="{CD469CD9-9B2D-4A6B-9209-5D489DC7A3C3}" sibTransId="{CA0EE1DB-1C14-4F37-BD07-925C0F93D347}"/>
    <dgm:cxn modelId="{8760DF95-D2EC-4AA0-BFA5-D3F58FE59964}" type="presOf" srcId="{FCC8E29A-77A0-4FD7-BB85-98D3B024E38C}" destId="{D64AAADB-0D8D-4DE4-8AEB-0930AC42D464}" srcOrd="0" destOrd="0" presId="urn:microsoft.com/office/officeart/2005/8/layout/radial5"/>
    <dgm:cxn modelId="{3900A4B3-363E-4F5D-B025-A9472EF2F2CA}" type="presOf" srcId="{CD469CD9-9B2D-4A6B-9209-5D489DC7A3C3}" destId="{285C6832-3084-405F-B648-DF9D9E542641}" srcOrd="1" destOrd="0" presId="urn:microsoft.com/office/officeart/2005/8/layout/radial5"/>
    <dgm:cxn modelId="{A71C871C-E8FE-4672-93C6-83103BA6202B}" type="presParOf" srcId="{B2E8DF7D-8949-40A9-B88C-45077F3901A4}" destId="{13485FE3-3E55-4986-8BBA-1FF78DC5CCAE}" srcOrd="0" destOrd="0" presId="urn:microsoft.com/office/officeart/2005/8/layout/radial5"/>
    <dgm:cxn modelId="{5C61585A-4AD2-4AA2-9E54-95C8DF6C5AC4}" type="presParOf" srcId="{B2E8DF7D-8949-40A9-B88C-45077F3901A4}" destId="{A4565155-97A3-465D-B251-C719356FA0EA}" srcOrd="1" destOrd="0" presId="urn:microsoft.com/office/officeart/2005/8/layout/radial5"/>
    <dgm:cxn modelId="{F777B92C-CFCA-4232-B286-D3E1380974BA}" type="presParOf" srcId="{A4565155-97A3-465D-B251-C719356FA0EA}" destId="{285C6832-3084-405F-B648-DF9D9E542641}" srcOrd="0" destOrd="0" presId="urn:microsoft.com/office/officeart/2005/8/layout/radial5"/>
    <dgm:cxn modelId="{FD644EB0-0AD8-46AC-9864-9E7C62EC7192}" type="presParOf" srcId="{B2E8DF7D-8949-40A9-B88C-45077F3901A4}" destId="{640C0B1F-211B-41C1-B697-B73712C087B7}" srcOrd="2" destOrd="0" presId="urn:microsoft.com/office/officeart/2005/8/layout/radial5"/>
    <dgm:cxn modelId="{D126A8E9-34AD-402F-9978-C3193947906C}" type="presParOf" srcId="{B2E8DF7D-8949-40A9-B88C-45077F3901A4}" destId="{EA48F113-1CD1-4A99-8DD3-25B487612D62}" srcOrd="3" destOrd="0" presId="urn:microsoft.com/office/officeart/2005/8/layout/radial5"/>
    <dgm:cxn modelId="{8D5B7828-A973-43D2-89BC-DBF233E25DB2}" type="presParOf" srcId="{EA48F113-1CD1-4A99-8DD3-25B487612D62}" destId="{D3735E9C-B07E-4924-A68A-AB0BED06050A}" srcOrd="0" destOrd="0" presId="urn:microsoft.com/office/officeart/2005/8/layout/radial5"/>
    <dgm:cxn modelId="{87F0B0F5-B60D-437B-B221-4E925483C66F}" type="presParOf" srcId="{B2E8DF7D-8949-40A9-B88C-45077F3901A4}" destId="{E23C9A7B-793F-412D-A3FD-4A144BA2D19C}" srcOrd="4" destOrd="0" presId="urn:microsoft.com/office/officeart/2005/8/layout/radial5"/>
    <dgm:cxn modelId="{7A04BD1A-4083-40BF-B81B-91B45B6EEE6E}" type="presParOf" srcId="{B2E8DF7D-8949-40A9-B88C-45077F3901A4}" destId="{D64AAADB-0D8D-4DE4-8AEB-0930AC42D464}" srcOrd="5" destOrd="0" presId="urn:microsoft.com/office/officeart/2005/8/layout/radial5"/>
    <dgm:cxn modelId="{3614E9B3-378D-4FFF-9685-90A217A4496A}" type="presParOf" srcId="{D64AAADB-0D8D-4DE4-8AEB-0930AC42D464}" destId="{D779D183-8DD7-487B-B1F2-125CFE2B1D40}" srcOrd="0" destOrd="0" presId="urn:microsoft.com/office/officeart/2005/8/layout/radial5"/>
    <dgm:cxn modelId="{C355E611-5204-483D-AFF1-89868306D55D}" type="presParOf" srcId="{B2E8DF7D-8949-40A9-B88C-45077F3901A4}" destId="{549DFFBF-FB1C-47E3-8291-100D2E7624C8}" srcOrd="6" destOrd="0" presId="urn:microsoft.com/office/officeart/2005/8/layout/radial5"/>
    <dgm:cxn modelId="{1A2B5653-B68C-4122-9A5C-A044F469FE5B}" type="presParOf" srcId="{B2E8DF7D-8949-40A9-B88C-45077F3901A4}" destId="{1C7C91B1-FEEA-428D-A8CD-A50B8E986151}" srcOrd="7" destOrd="0" presId="urn:microsoft.com/office/officeart/2005/8/layout/radial5"/>
    <dgm:cxn modelId="{30FE0127-A14A-498A-AB7F-F3F7BC31E11F}" type="presParOf" srcId="{1C7C91B1-FEEA-428D-A8CD-A50B8E986151}" destId="{22B5721C-9338-4E23-9273-ED8488698316}" srcOrd="0" destOrd="0" presId="urn:microsoft.com/office/officeart/2005/8/layout/radial5"/>
    <dgm:cxn modelId="{BF6446BB-BF59-496E-A691-63585F18A73E}" type="presParOf" srcId="{B2E8DF7D-8949-40A9-B88C-45077F3901A4}" destId="{B2D7C862-4243-42FF-94DD-2BB14A593F07}" srcOrd="8" destOrd="0" presId="urn:microsoft.com/office/officeart/2005/8/layout/radial5"/>
    <dgm:cxn modelId="{1956D3F7-E2D1-4679-86D6-FE25E9686F7F}" type="presParOf" srcId="{B2E8DF7D-8949-40A9-B88C-45077F3901A4}" destId="{D58DD022-2570-4B17-81F8-03A9FCC4C5F5}" srcOrd="9" destOrd="0" presId="urn:microsoft.com/office/officeart/2005/8/layout/radial5"/>
    <dgm:cxn modelId="{72D41865-D5D0-4382-A6B9-BB10B9B01284}" type="presParOf" srcId="{D58DD022-2570-4B17-81F8-03A9FCC4C5F5}" destId="{23F0DB3A-F4A6-47E3-8B2B-EFC7085343DC}" srcOrd="0" destOrd="0" presId="urn:microsoft.com/office/officeart/2005/8/layout/radial5"/>
    <dgm:cxn modelId="{884253EE-9563-4AB8-8016-BCF995943899}" type="presParOf" srcId="{B2E8DF7D-8949-40A9-B88C-45077F3901A4}" destId="{0D09759F-2A10-465F-95EE-F068848DA3B7}" srcOrd="1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E930D8-2C47-4427-9871-86E26753ECD5}" type="doc">
      <dgm:prSet loTypeId="urn:microsoft.com/office/officeart/2005/8/layout/chart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5369B04-5CC0-4228-95D1-F196A5600A7D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โปร่งใส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B54C0A8-4812-4F09-8F13-5A9650A63D8D}" type="parTrans" cxnId="{B2594879-C669-4821-9B0F-09453AAF98D2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ED50F2-5777-46C0-A967-235998117876}" type="sibTrans" cxnId="{B2594879-C669-4821-9B0F-09453AAF98D2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E1F53CB-FE7A-47F8-BA02-DDCB5BDA73FC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ตรวจสอบได้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2CFAA21-BCC7-47E0-B992-E5181DBA434B}" type="parTrans" cxnId="{FB449D3C-63F1-42DB-A9CD-ACF471BB08A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76A1D0-2983-4D24-A5A1-04718FDDD190}" type="sibTrans" cxnId="{FB449D3C-63F1-42DB-A9CD-ACF471BB08A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2399222-D2A3-42AF-9FA2-96100D56787D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คุ้มค่า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FAD88C9-0FBC-44DE-8FA1-A56D9E68834D}" type="parTrans" cxnId="{1AEE0FD0-078E-4874-89A0-486F71E95C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B527EA-671C-4E1B-9035-9BCB66EE6FF8}" type="sibTrans" cxnId="{1AEE0FD0-078E-4874-89A0-486F71E95C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4E7182-E511-461B-9E20-C3055A472D39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ประสิทธิภาพและประสิทธิผล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98F9FB4-5B63-4705-A891-C89982EAED25}" type="parTrans" cxnId="{F516599B-640B-4E5A-BCCC-9478C16EF9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2A6D8-45F7-46DC-A0B1-378431DF1908}" type="sibTrans" cxnId="{F516599B-640B-4E5A-BCCC-9478C16EF9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C6E01E-7896-449C-BD58-2934FFE6D397}" type="pres">
      <dgm:prSet presAssocID="{3BE930D8-2C47-4427-9871-86E26753EC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301AFBC-7C09-4AA6-8685-D05A3F883FF8}" type="pres">
      <dgm:prSet presAssocID="{3BE930D8-2C47-4427-9871-86E26753ECD5}" presName="wedge1" presStyleLbl="node1" presStyleIdx="0" presStyleCnt="4" custLinFactNeighborX="-4177" custLinFactNeighborY="4089"/>
      <dgm:spPr/>
      <dgm:t>
        <a:bodyPr/>
        <a:lstStyle/>
        <a:p>
          <a:endParaRPr lang="th-TH"/>
        </a:p>
      </dgm:t>
    </dgm:pt>
    <dgm:pt modelId="{2A61FF0D-4972-4E6B-BDA0-B5EBD5FB2978}" type="pres">
      <dgm:prSet presAssocID="{3BE930D8-2C47-4427-9871-86E26753ECD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9D299F-2F18-4038-9BDC-12913C9DACE4}" type="pres">
      <dgm:prSet presAssocID="{3BE930D8-2C47-4427-9871-86E26753ECD5}" presName="wedge2" presStyleLbl="node1" presStyleIdx="1" presStyleCnt="4"/>
      <dgm:spPr/>
      <dgm:t>
        <a:bodyPr/>
        <a:lstStyle/>
        <a:p>
          <a:endParaRPr lang="th-TH"/>
        </a:p>
      </dgm:t>
    </dgm:pt>
    <dgm:pt modelId="{F1DFA169-4685-4577-8259-11F53AC5978B}" type="pres">
      <dgm:prSet presAssocID="{3BE930D8-2C47-4427-9871-86E26753ECD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329F90-F2A0-476B-BF59-ED81FAB14B15}" type="pres">
      <dgm:prSet presAssocID="{3BE930D8-2C47-4427-9871-86E26753ECD5}" presName="wedge3" presStyleLbl="node1" presStyleIdx="2" presStyleCnt="4"/>
      <dgm:spPr/>
      <dgm:t>
        <a:bodyPr/>
        <a:lstStyle/>
        <a:p>
          <a:endParaRPr lang="th-TH"/>
        </a:p>
      </dgm:t>
    </dgm:pt>
    <dgm:pt modelId="{32870DED-7944-4950-8B6F-6F0365E957CB}" type="pres">
      <dgm:prSet presAssocID="{3BE930D8-2C47-4427-9871-86E26753ECD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A2A4C3-DF5D-4FED-ADE7-C616DD53A210}" type="pres">
      <dgm:prSet presAssocID="{3BE930D8-2C47-4427-9871-86E26753ECD5}" presName="wedge4" presStyleLbl="node1" presStyleIdx="3" presStyleCnt="4" custLinFactNeighborY="-228"/>
      <dgm:spPr/>
      <dgm:t>
        <a:bodyPr/>
        <a:lstStyle/>
        <a:p>
          <a:endParaRPr lang="th-TH"/>
        </a:p>
      </dgm:t>
    </dgm:pt>
    <dgm:pt modelId="{06B63898-46C7-4AB8-A332-D410D451B9BD}" type="pres">
      <dgm:prSet presAssocID="{3BE930D8-2C47-4427-9871-86E26753ECD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5D78A32-1953-4DF4-9319-5A8110B75A88}" type="presOf" srcId="{02399222-D2A3-42AF-9FA2-96100D56787D}" destId="{06B63898-46C7-4AB8-A332-D410D451B9BD}" srcOrd="1" destOrd="0" presId="urn:microsoft.com/office/officeart/2005/8/layout/chart3"/>
    <dgm:cxn modelId="{B309500E-7AB2-43F1-8CA5-9F020943C348}" type="presOf" srcId="{85369B04-5CC0-4228-95D1-F196A5600A7D}" destId="{2A61FF0D-4972-4E6B-BDA0-B5EBD5FB2978}" srcOrd="1" destOrd="0" presId="urn:microsoft.com/office/officeart/2005/8/layout/chart3"/>
    <dgm:cxn modelId="{94EC2060-6BD6-4C17-B306-20F37C1FE3C5}" type="presOf" srcId="{DA4E7182-E511-461B-9E20-C3055A472D39}" destId="{C29D299F-2F18-4038-9BDC-12913C9DACE4}" srcOrd="0" destOrd="0" presId="urn:microsoft.com/office/officeart/2005/8/layout/chart3"/>
    <dgm:cxn modelId="{151BD4EE-ED37-42E1-9BAF-9F2264914BAB}" type="presOf" srcId="{8E1F53CB-FE7A-47F8-BA02-DDCB5BDA73FC}" destId="{32870DED-7944-4950-8B6F-6F0365E957CB}" srcOrd="1" destOrd="0" presId="urn:microsoft.com/office/officeart/2005/8/layout/chart3"/>
    <dgm:cxn modelId="{1AEE0FD0-078E-4874-89A0-486F71E95CB8}" srcId="{3BE930D8-2C47-4427-9871-86E26753ECD5}" destId="{02399222-D2A3-42AF-9FA2-96100D56787D}" srcOrd="3" destOrd="0" parTransId="{CFAD88C9-0FBC-44DE-8FA1-A56D9E68834D}" sibTransId="{7DB527EA-671C-4E1B-9035-9BCB66EE6FF8}"/>
    <dgm:cxn modelId="{5B648F77-832F-4819-864E-67BE697295FB}" type="presOf" srcId="{8E1F53CB-FE7A-47F8-BA02-DDCB5BDA73FC}" destId="{A6329F90-F2A0-476B-BF59-ED81FAB14B15}" srcOrd="0" destOrd="0" presId="urn:microsoft.com/office/officeart/2005/8/layout/chart3"/>
    <dgm:cxn modelId="{1F13E88F-8180-4F5F-8F85-8B4A36FF540C}" type="presOf" srcId="{DA4E7182-E511-461B-9E20-C3055A472D39}" destId="{F1DFA169-4685-4577-8259-11F53AC5978B}" srcOrd="1" destOrd="0" presId="urn:microsoft.com/office/officeart/2005/8/layout/chart3"/>
    <dgm:cxn modelId="{5780610F-A54A-4A59-B2F3-AD1B5301094B}" type="presOf" srcId="{3BE930D8-2C47-4427-9871-86E26753ECD5}" destId="{78C6E01E-7896-449C-BD58-2934FFE6D397}" srcOrd="0" destOrd="0" presId="urn:microsoft.com/office/officeart/2005/8/layout/chart3"/>
    <dgm:cxn modelId="{DD70476E-0A5B-4A51-9BDC-3437633F2285}" type="presOf" srcId="{02399222-D2A3-42AF-9FA2-96100D56787D}" destId="{83A2A4C3-DF5D-4FED-ADE7-C616DD53A210}" srcOrd="0" destOrd="0" presId="urn:microsoft.com/office/officeart/2005/8/layout/chart3"/>
    <dgm:cxn modelId="{B2594879-C669-4821-9B0F-09453AAF98D2}" srcId="{3BE930D8-2C47-4427-9871-86E26753ECD5}" destId="{85369B04-5CC0-4228-95D1-F196A5600A7D}" srcOrd="0" destOrd="0" parTransId="{2B54C0A8-4812-4F09-8F13-5A9650A63D8D}" sibTransId="{6DED50F2-5777-46C0-A967-235998117876}"/>
    <dgm:cxn modelId="{FB449D3C-63F1-42DB-A9CD-ACF471BB08A8}" srcId="{3BE930D8-2C47-4427-9871-86E26753ECD5}" destId="{8E1F53CB-FE7A-47F8-BA02-DDCB5BDA73FC}" srcOrd="2" destOrd="0" parTransId="{92CFAA21-BCC7-47E0-B992-E5181DBA434B}" sibTransId="{9876A1D0-2983-4D24-A5A1-04718FDDD190}"/>
    <dgm:cxn modelId="{7CA76E40-4C1F-458D-82EF-10EFB720EF59}" type="presOf" srcId="{85369B04-5CC0-4228-95D1-F196A5600A7D}" destId="{C301AFBC-7C09-4AA6-8685-D05A3F883FF8}" srcOrd="0" destOrd="0" presId="urn:microsoft.com/office/officeart/2005/8/layout/chart3"/>
    <dgm:cxn modelId="{F516599B-640B-4E5A-BCCC-9478C16EF9B8}" srcId="{3BE930D8-2C47-4427-9871-86E26753ECD5}" destId="{DA4E7182-E511-461B-9E20-C3055A472D39}" srcOrd="1" destOrd="0" parTransId="{598F9FB4-5B63-4705-A891-C89982EAED25}" sibTransId="{4FB2A6D8-45F7-46DC-A0B1-378431DF1908}"/>
    <dgm:cxn modelId="{DEDB1BB3-38A1-4658-BFEA-F83E52F13FE8}" type="presParOf" srcId="{78C6E01E-7896-449C-BD58-2934FFE6D397}" destId="{C301AFBC-7C09-4AA6-8685-D05A3F883FF8}" srcOrd="0" destOrd="0" presId="urn:microsoft.com/office/officeart/2005/8/layout/chart3"/>
    <dgm:cxn modelId="{98D46AD7-9872-420A-AA5D-776CF892AE07}" type="presParOf" srcId="{78C6E01E-7896-449C-BD58-2934FFE6D397}" destId="{2A61FF0D-4972-4E6B-BDA0-B5EBD5FB2978}" srcOrd="1" destOrd="0" presId="urn:microsoft.com/office/officeart/2005/8/layout/chart3"/>
    <dgm:cxn modelId="{2A5C8F0F-4F63-4A09-BE85-6114F6ABEDC4}" type="presParOf" srcId="{78C6E01E-7896-449C-BD58-2934FFE6D397}" destId="{C29D299F-2F18-4038-9BDC-12913C9DACE4}" srcOrd="2" destOrd="0" presId="urn:microsoft.com/office/officeart/2005/8/layout/chart3"/>
    <dgm:cxn modelId="{391F45F8-01F7-444F-A854-679132B53501}" type="presParOf" srcId="{78C6E01E-7896-449C-BD58-2934FFE6D397}" destId="{F1DFA169-4685-4577-8259-11F53AC5978B}" srcOrd="3" destOrd="0" presId="urn:microsoft.com/office/officeart/2005/8/layout/chart3"/>
    <dgm:cxn modelId="{89D3DF00-3CE0-4595-A62E-6EFD4AF53243}" type="presParOf" srcId="{78C6E01E-7896-449C-BD58-2934FFE6D397}" destId="{A6329F90-F2A0-476B-BF59-ED81FAB14B15}" srcOrd="4" destOrd="0" presId="urn:microsoft.com/office/officeart/2005/8/layout/chart3"/>
    <dgm:cxn modelId="{EE408B7C-E803-4E40-A8CD-07EF4E25E896}" type="presParOf" srcId="{78C6E01E-7896-449C-BD58-2934FFE6D397}" destId="{32870DED-7944-4950-8B6F-6F0365E957CB}" srcOrd="5" destOrd="0" presId="urn:microsoft.com/office/officeart/2005/8/layout/chart3"/>
    <dgm:cxn modelId="{D9BE2E1D-AECD-4F22-90B7-95A61DDB32FA}" type="presParOf" srcId="{78C6E01E-7896-449C-BD58-2934FFE6D397}" destId="{83A2A4C3-DF5D-4FED-ADE7-C616DD53A210}" srcOrd="6" destOrd="0" presId="urn:microsoft.com/office/officeart/2005/8/layout/chart3"/>
    <dgm:cxn modelId="{819D6A01-4EB8-409E-9A4A-FEE39789E644}" type="presParOf" srcId="{78C6E01E-7896-449C-BD58-2934FFE6D397}" destId="{06B63898-46C7-4AB8-A332-D410D451B9BD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3A63E6-8EAF-4877-9298-6D4833FD6659}" type="doc">
      <dgm:prSet loTypeId="urn:microsoft.com/office/officeart/2009/layout/CircleArrow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B125282-ADF9-48A2-9950-0D5BBBB5A5C9}">
      <dgm:prSet phldrT="[Text]" custT="1"/>
      <dgm:spPr/>
      <dgm:t>
        <a:bodyPr/>
        <a:lstStyle/>
        <a:p>
          <a:r>
            <a: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วิธีประกาศเชิญชวนทั่วไป</a:t>
          </a:r>
          <a:endParaRPr lang="th-TH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EA76524-D003-44DE-B146-3DDF523387D7}" type="parTrans" cxnId="{E24B6A14-27DE-4E83-8301-90A733526EA0}">
      <dgm:prSet/>
      <dgm:spPr/>
      <dgm:t>
        <a:bodyPr/>
        <a:lstStyle/>
        <a:p>
          <a:endParaRPr lang="th-TH"/>
        </a:p>
      </dgm:t>
    </dgm:pt>
    <dgm:pt modelId="{445F7003-67F9-479F-A01A-0094E1A2113A}" type="sibTrans" cxnId="{E24B6A14-27DE-4E83-8301-90A733526EA0}">
      <dgm:prSet/>
      <dgm:spPr/>
      <dgm:t>
        <a:bodyPr/>
        <a:lstStyle/>
        <a:p>
          <a:endParaRPr lang="th-TH"/>
        </a:p>
      </dgm:t>
    </dgm:pt>
    <dgm:pt modelId="{A2976726-71EA-4EBA-8A8D-E04D7478BD6D}">
      <dgm:prSet phldrT="[Text]" custT="1"/>
      <dgm:spPr/>
      <dgm:t>
        <a:bodyPr/>
        <a:lstStyle/>
        <a:p>
          <a:r>
            <a: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วิธีคัดเลือก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35BABE6-D9D4-48DD-98FF-E31D2DF9524A}" type="parTrans" cxnId="{4D1A4FA6-476A-470B-9758-5F0ED331F3F5}">
      <dgm:prSet/>
      <dgm:spPr/>
      <dgm:t>
        <a:bodyPr/>
        <a:lstStyle/>
        <a:p>
          <a:endParaRPr lang="th-TH"/>
        </a:p>
      </dgm:t>
    </dgm:pt>
    <dgm:pt modelId="{55D976C0-EB63-4C42-9943-7040BE388D9D}" type="sibTrans" cxnId="{4D1A4FA6-476A-470B-9758-5F0ED331F3F5}">
      <dgm:prSet/>
      <dgm:spPr/>
      <dgm:t>
        <a:bodyPr/>
        <a:lstStyle/>
        <a:p>
          <a:endParaRPr lang="th-TH"/>
        </a:p>
      </dgm:t>
    </dgm:pt>
    <dgm:pt modelId="{CD4ECF29-ED1B-4071-AF61-583B94BC7965}">
      <dgm:prSet phldrT="[Text]" custT="1"/>
      <dgm:spPr/>
      <dgm:t>
        <a:bodyPr/>
        <a:lstStyle/>
        <a:p>
          <a:r>
            <a: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วิธีเฉพาะ  เจาะจง</a:t>
          </a:r>
          <a:endParaRPr lang="th-TH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F59D5D8-D19B-477A-B190-341A11826D1C}" type="parTrans" cxnId="{C414931C-C9AF-43B0-A29A-CF1417B5DBE4}">
      <dgm:prSet/>
      <dgm:spPr/>
      <dgm:t>
        <a:bodyPr/>
        <a:lstStyle/>
        <a:p>
          <a:endParaRPr lang="th-TH"/>
        </a:p>
      </dgm:t>
    </dgm:pt>
    <dgm:pt modelId="{F4AEFFF1-463E-45AC-8939-DD0BA8FA599D}" type="sibTrans" cxnId="{C414931C-C9AF-43B0-A29A-CF1417B5DBE4}">
      <dgm:prSet/>
      <dgm:spPr/>
      <dgm:t>
        <a:bodyPr/>
        <a:lstStyle/>
        <a:p>
          <a:endParaRPr lang="th-TH"/>
        </a:p>
      </dgm:t>
    </dgm:pt>
    <dgm:pt modelId="{E81C1BEE-F4E1-427B-AE31-57E2CB5B32CD}" type="pres">
      <dgm:prSet presAssocID="{983A63E6-8EAF-4877-9298-6D4833FD66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92F55AA-A102-4827-9C20-F66E9C2B124A}" type="pres">
      <dgm:prSet presAssocID="{6B125282-ADF9-48A2-9950-0D5BBBB5A5C9}" presName="Accent1" presStyleCnt="0"/>
      <dgm:spPr/>
      <dgm:t>
        <a:bodyPr/>
        <a:lstStyle/>
        <a:p>
          <a:endParaRPr lang="th-TH"/>
        </a:p>
      </dgm:t>
    </dgm:pt>
    <dgm:pt modelId="{43D95F6F-75F7-4B88-9B65-322479FE868C}" type="pres">
      <dgm:prSet presAssocID="{6B125282-ADF9-48A2-9950-0D5BBBB5A5C9}" presName="Accent" presStyleLbl="node1" presStyleIdx="0" presStyleCnt="3" custLinFactNeighborX="13114" custLinFactNeighborY="-5922"/>
      <dgm:spPr/>
      <dgm:t>
        <a:bodyPr/>
        <a:lstStyle/>
        <a:p>
          <a:endParaRPr lang="th-TH"/>
        </a:p>
      </dgm:t>
    </dgm:pt>
    <dgm:pt modelId="{8288AB83-BA3D-4255-BD69-6B174D8610FE}" type="pres">
      <dgm:prSet presAssocID="{6B125282-ADF9-48A2-9950-0D5BBBB5A5C9}" presName="Parent1" presStyleLbl="revTx" presStyleIdx="0" presStyleCnt="3" custLinFactNeighborX="20172" custLinFactNeighborY="-157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078657-B71E-49A7-9E42-CD0C4BDDA05F}" type="pres">
      <dgm:prSet presAssocID="{A2976726-71EA-4EBA-8A8D-E04D7478BD6D}" presName="Accent2" presStyleCnt="0"/>
      <dgm:spPr/>
      <dgm:t>
        <a:bodyPr/>
        <a:lstStyle/>
        <a:p>
          <a:endParaRPr lang="th-TH"/>
        </a:p>
      </dgm:t>
    </dgm:pt>
    <dgm:pt modelId="{0A0A709C-CBEA-4B0C-97E8-07EFC1F10E2C}" type="pres">
      <dgm:prSet presAssocID="{A2976726-71EA-4EBA-8A8D-E04D7478BD6D}" presName="Accent" presStyleLbl="node1" presStyleIdx="1" presStyleCnt="3" custLinFactNeighborX="11564" custLinFactNeighborY="245"/>
      <dgm:spPr/>
      <dgm:t>
        <a:bodyPr/>
        <a:lstStyle/>
        <a:p>
          <a:endParaRPr lang="th-TH"/>
        </a:p>
      </dgm:t>
    </dgm:pt>
    <dgm:pt modelId="{02B7BD80-9A3E-410B-90A4-84474D95B783}" type="pres">
      <dgm:prSet presAssocID="{A2976726-71EA-4EBA-8A8D-E04D7478BD6D}" presName="Parent2" presStyleLbl="revTx" presStyleIdx="1" presStyleCnt="3" custLinFactNeighborX="28410" custLinFactNeighborY="-19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06947B-E22B-43A6-A0CF-E0488286136D}" type="pres">
      <dgm:prSet presAssocID="{CD4ECF29-ED1B-4071-AF61-583B94BC7965}" presName="Accent3" presStyleCnt="0"/>
      <dgm:spPr/>
      <dgm:t>
        <a:bodyPr/>
        <a:lstStyle/>
        <a:p>
          <a:endParaRPr lang="th-TH"/>
        </a:p>
      </dgm:t>
    </dgm:pt>
    <dgm:pt modelId="{5DA839E5-ACAA-4842-8D7B-A71FC2D4DA80}" type="pres">
      <dgm:prSet presAssocID="{CD4ECF29-ED1B-4071-AF61-583B94BC7965}" presName="Accent" presStyleLbl="node1" presStyleIdx="2" presStyleCnt="3" custLinFactNeighborX="10286" custLinFactNeighborY="-4094"/>
      <dgm:spPr/>
      <dgm:t>
        <a:bodyPr/>
        <a:lstStyle/>
        <a:p>
          <a:endParaRPr lang="th-TH"/>
        </a:p>
      </dgm:t>
    </dgm:pt>
    <dgm:pt modelId="{9B03C3E3-0AEC-448A-B4AD-5C51B4D82346}" type="pres">
      <dgm:prSet presAssocID="{CD4ECF29-ED1B-4071-AF61-583B94BC7965}" presName="Parent3" presStyleLbl="revTx" presStyleIdx="2" presStyleCnt="3" custLinFactNeighborX="19935" custLinFactNeighborY="-72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00BC526-6311-477B-9A0C-E2256AFC4D26}" type="presOf" srcId="{A2976726-71EA-4EBA-8A8D-E04D7478BD6D}" destId="{02B7BD80-9A3E-410B-90A4-84474D95B783}" srcOrd="0" destOrd="0" presId="urn:microsoft.com/office/officeart/2009/layout/CircleArrowProcess"/>
    <dgm:cxn modelId="{C414931C-C9AF-43B0-A29A-CF1417B5DBE4}" srcId="{983A63E6-8EAF-4877-9298-6D4833FD6659}" destId="{CD4ECF29-ED1B-4071-AF61-583B94BC7965}" srcOrd="2" destOrd="0" parTransId="{7F59D5D8-D19B-477A-B190-341A11826D1C}" sibTransId="{F4AEFFF1-463E-45AC-8939-DD0BA8FA599D}"/>
    <dgm:cxn modelId="{4D1A4FA6-476A-470B-9758-5F0ED331F3F5}" srcId="{983A63E6-8EAF-4877-9298-6D4833FD6659}" destId="{A2976726-71EA-4EBA-8A8D-E04D7478BD6D}" srcOrd="1" destOrd="0" parTransId="{935BABE6-D9D4-48DD-98FF-E31D2DF9524A}" sibTransId="{55D976C0-EB63-4C42-9943-7040BE388D9D}"/>
    <dgm:cxn modelId="{82B7FD35-92B9-4B19-88C3-C963D44C739D}" type="presOf" srcId="{6B125282-ADF9-48A2-9950-0D5BBBB5A5C9}" destId="{8288AB83-BA3D-4255-BD69-6B174D8610FE}" srcOrd="0" destOrd="0" presId="urn:microsoft.com/office/officeart/2009/layout/CircleArrowProcess"/>
    <dgm:cxn modelId="{E24B6A14-27DE-4E83-8301-90A733526EA0}" srcId="{983A63E6-8EAF-4877-9298-6D4833FD6659}" destId="{6B125282-ADF9-48A2-9950-0D5BBBB5A5C9}" srcOrd="0" destOrd="0" parTransId="{3EA76524-D003-44DE-B146-3DDF523387D7}" sibTransId="{445F7003-67F9-479F-A01A-0094E1A2113A}"/>
    <dgm:cxn modelId="{A7AB126B-1FB4-4540-A6E4-740F13BF62F2}" type="presOf" srcId="{CD4ECF29-ED1B-4071-AF61-583B94BC7965}" destId="{9B03C3E3-0AEC-448A-B4AD-5C51B4D82346}" srcOrd="0" destOrd="0" presId="urn:microsoft.com/office/officeart/2009/layout/CircleArrowProcess"/>
    <dgm:cxn modelId="{C9BAB358-18D3-436C-A956-985294D90B86}" type="presOf" srcId="{983A63E6-8EAF-4877-9298-6D4833FD6659}" destId="{E81C1BEE-F4E1-427B-AE31-57E2CB5B32CD}" srcOrd="0" destOrd="0" presId="urn:microsoft.com/office/officeart/2009/layout/CircleArrowProcess"/>
    <dgm:cxn modelId="{2B1FF78D-85C3-4EDA-96B0-AD3C1F04A755}" type="presParOf" srcId="{E81C1BEE-F4E1-427B-AE31-57E2CB5B32CD}" destId="{292F55AA-A102-4827-9C20-F66E9C2B124A}" srcOrd="0" destOrd="0" presId="urn:microsoft.com/office/officeart/2009/layout/CircleArrowProcess"/>
    <dgm:cxn modelId="{67700255-914D-4A49-A166-D5DFAE5029B2}" type="presParOf" srcId="{292F55AA-A102-4827-9C20-F66E9C2B124A}" destId="{43D95F6F-75F7-4B88-9B65-322479FE868C}" srcOrd="0" destOrd="0" presId="urn:microsoft.com/office/officeart/2009/layout/CircleArrowProcess"/>
    <dgm:cxn modelId="{BE2AC032-68D0-45C7-A7B7-D46EE8CE5CEA}" type="presParOf" srcId="{E81C1BEE-F4E1-427B-AE31-57E2CB5B32CD}" destId="{8288AB83-BA3D-4255-BD69-6B174D8610FE}" srcOrd="1" destOrd="0" presId="urn:microsoft.com/office/officeart/2009/layout/CircleArrowProcess"/>
    <dgm:cxn modelId="{550B31C6-F368-4398-BC2F-20D554FC45D6}" type="presParOf" srcId="{E81C1BEE-F4E1-427B-AE31-57E2CB5B32CD}" destId="{30078657-B71E-49A7-9E42-CD0C4BDDA05F}" srcOrd="2" destOrd="0" presId="urn:microsoft.com/office/officeart/2009/layout/CircleArrowProcess"/>
    <dgm:cxn modelId="{071099F5-321A-4A78-AC9A-7C26577D91A6}" type="presParOf" srcId="{30078657-B71E-49A7-9E42-CD0C4BDDA05F}" destId="{0A0A709C-CBEA-4B0C-97E8-07EFC1F10E2C}" srcOrd="0" destOrd="0" presId="urn:microsoft.com/office/officeart/2009/layout/CircleArrowProcess"/>
    <dgm:cxn modelId="{DC0F504A-090A-4534-ACD2-9FABC045DBA8}" type="presParOf" srcId="{E81C1BEE-F4E1-427B-AE31-57E2CB5B32CD}" destId="{02B7BD80-9A3E-410B-90A4-84474D95B783}" srcOrd="3" destOrd="0" presId="urn:microsoft.com/office/officeart/2009/layout/CircleArrowProcess"/>
    <dgm:cxn modelId="{39D214FE-3F97-4EA8-B4AD-54851D5ADDFA}" type="presParOf" srcId="{E81C1BEE-F4E1-427B-AE31-57E2CB5B32CD}" destId="{6506947B-E22B-43A6-A0CF-E0488286136D}" srcOrd="4" destOrd="0" presId="urn:microsoft.com/office/officeart/2009/layout/CircleArrowProcess"/>
    <dgm:cxn modelId="{8485D826-6E77-4302-876F-9EE156834BFF}" type="presParOf" srcId="{6506947B-E22B-43A6-A0CF-E0488286136D}" destId="{5DA839E5-ACAA-4842-8D7B-A71FC2D4DA80}" srcOrd="0" destOrd="0" presId="urn:microsoft.com/office/officeart/2009/layout/CircleArrowProcess"/>
    <dgm:cxn modelId="{A5EBDE10-DEC0-4E92-BB73-7B95EFBDCBC8}" type="presParOf" srcId="{E81C1BEE-F4E1-427B-AE31-57E2CB5B32CD}" destId="{9B03C3E3-0AEC-448A-B4AD-5C51B4D82346}" srcOrd="5" destOrd="0" presId="urn:microsoft.com/office/officeart/2009/layout/CircleArrowProcess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D734DC-52BE-435D-A71E-A9E08AFE7BFA}" type="doc">
      <dgm:prSet loTypeId="urn:microsoft.com/office/officeart/2005/8/layout/vList6" loCatId="process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E1A9F133-D3E0-4E36-A655-C349FB03A51E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100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80BFF66-0D1F-4A7E-9C3D-BE638DF5DB1F}" type="parTrans" cxnId="{46BF48F9-F131-4EB0-90E4-59706C4FB939}">
      <dgm:prSet/>
      <dgm:spPr/>
      <dgm:t>
        <a:bodyPr/>
        <a:lstStyle/>
        <a:p>
          <a:endParaRPr lang="th-TH"/>
        </a:p>
      </dgm:t>
    </dgm:pt>
    <dgm:pt modelId="{90BEF645-411F-4DC5-B8BE-94C3EFB82EE4}" type="sibTrans" cxnId="{46BF48F9-F131-4EB0-90E4-59706C4FB939}">
      <dgm:prSet/>
      <dgm:spPr/>
      <dgm:t>
        <a:bodyPr/>
        <a:lstStyle/>
        <a:p>
          <a:endParaRPr lang="th-TH"/>
        </a:p>
      </dgm:t>
    </dgm:pt>
    <dgm:pt modelId="{654D29AD-10BE-4CA9-BD00-75115D90555C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การตรวจรับพัสดุให้เป็นไปตามสัญญา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5CD3CC8-38E4-45A5-A74A-47D1B2064311}" type="parTrans" cxnId="{C5A30C88-93D6-4ECA-81FC-D70D1774CF0F}">
      <dgm:prSet/>
      <dgm:spPr/>
      <dgm:t>
        <a:bodyPr/>
        <a:lstStyle/>
        <a:p>
          <a:endParaRPr lang="th-TH"/>
        </a:p>
      </dgm:t>
    </dgm:pt>
    <dgm:pt modelId="{ECCE8646-7167-4140-BDD0-CD21F356DD54}" type="sibTrans" cxnId="{C5A30C88-93D6-4ECA-81FC-D70D1774CF0F}">
      <dgm:prSet/>
      <dgm:spPr/>
      <dgm:t>
        <a:bodyPr/>
        <a:lstStyle/>
        <a:p>
          <a:endParaRPr lang="th-TH"/>
        </a:p>
      </dgm:t>
    </dgm:pt>
    <dgm:pt modelId="{5E05CEFF-9451-48B2-B68D-DF8D744ADE94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102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FCDC1C6-A229-4551-8E6C-D46C35C0749B}" type="parTrans" cxnId="{DA57363F-4971-4055-B816-B69DACD6FBC6}">
      <dgm:prSet/>
      <dgm:spPr/>
      <dgm:t>
        <a:bodyPr/>
        <a:lstStyle/>
        <a:p>
          <a:endParaRPr lang="th-TH"/>
        </a:p>
      </dgm:t>
    </dgm:pt>
    <dgm:pt modelId="{EC309621-B459-4B56-9ECA-C429578D9F09}" type="sibTrans" cxnId="{DA57363F-4971-4055-B816-B69DACD6FBC6}">
      <dgm:prSet/>
      <dgm:spPr/>
      <dgm:t>
        <a:bodyPr/>
        <a:lstStyle/>
        <a:p>
          <a:endParaRPr lang="th-TH"/>
        </a:p>
      </dgm:t>
    </dgm:pt>
    <dgm:pt modelId="{6D79D6BC-77A9-4B65-8D9F-E3FA23721870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การงดหรือลดค่าปรับ หรือการขยายระยะเวลาทำการตามสัญญา ให้อยู่ในดุลพินิจตามกรณีที่กำหนด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CEE80CD-823A-4639-B232-9722222E09DD}" type="parTrans" cxnId="{8EF0576B-8882-412B-ACD9-5E2D6316477C}">
      <dgm:prSet/>
      <dgm:spPr/>
      <dgm:t>
        <a:bodyPr/>
        <a:lstStyle/>
        <a:p>
          <a:endParaRPr lang="th-TH"/>
        </a:p>
      </dgm:t>
    </dgm:pt>
    <dgm:pt modelId="{CCE45580-7C31-4AEA-A83A-9C9A69EF51C4}" type="sibTrans" cxnId="{8EF0576B-8882-412B-ACD9-5E2D6316477C}">
      <dgm:prSet/>
      <dgm:spPr/>
      <dgm:t>
        <a:bodyPr/>
        <a:lstStyle/>
        <a:p>
          <a:endParaRPr lang="th-TH"/>
        </a:p>
      </dgm:t>
    </dgm:pt>
    <dgm:pt modelId="{33F90B56-3192-4BD6-A9FE-A5790CE512AD}">
      <dgm:prSet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103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1E0630B-2B18-4A22-AED1-7BD40D2935DC}" type="parTrans" cxnId="{D00EFF1B-0870-43AB-A389-CA088641B13F}">
      <dgm:prSet/>
      <dgm:spPr/>
      <dgm:t>
        <a:bodyPr/>
        <a:lstStyle/>
        <a:p>
          <a:endParaRPr lang="th-TH"/>
        </a:p>
      </dgm:t>
    </dgm:pt>
    <dgm:pt modelId="{67B39B53-81B2-4393-8844-F583F78EFF29}" type="sibTrans" cxnId="{D00EFF1B-0870-43AB-A389-CA088641B13F}">
      <dgm:prSet/>
      <dgm:spPr/>
      <dgm:t>
        <a:bodyPr/>
        <a:lstStyle/>
        <a:p>
          <a:endParaRPr lang="th-TH"/>
        </a:p>
      </dgm:t>
    </dgm:pt>
    <dgm:pt modelId="{BBDE3217-1D43-4850-A062-75C961402F49}">
      <dgm:prSet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การบอกเลิกสัญญาให้อยู่ในดุลพินิจของ</a:t>
          </a:r>
          <a:b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ผู้มีอำนาจ ตามกรณีที่กำหนด 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D392ACD-A584-4EB5-822B-D6FE0457B2E2}" type="parTrans" cxnId="{48A7146A-C27F-40E0-AC60-F1693DF9C496}">
      <dgm:prSet/>
      <dgm:spPr/>
      <dgm:t>
        <a:bodyPr/>
        <a:lstStyle/>
        <a:p>
          <a:endParaRPr lang="th-TH"/>
        </a:p>
      </dgm:t>
    </dgm:pt>
    <dgm:pt modelId="{81FCBD94-211D-4432-BA18-4E05DF3C2F97}" type="sibTrans" cxnId="{48A7146A-C27F-40E0-AC60-F1693DF9C496}">
      <dgm:prSet/>
      <dgm:spPr/>
      <dgm:t>
        <a:bodyPr/>
        <a:lstStyle/>
        <a:p>
          <a:endParaRPr lang="th-TH"/>
        </a:p>
      </dgm:t>
    </dgm:pt>
    <dgm:pt modelId="{59AA3E72-A918-48A6-80EB-829B67ACCB04}">
      <dgm:prSet phldrT="[Text]" custT="1"/>
      <dgm:spPr/>
      <dgm:t>
        <a:bodyPr/>
        <a:lstStyle/>
        <a:p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42B6904-885E-4B20-9CFE-90E16EB6BECA}" type="parTrans" cxnId="{AF608E7C-A549-473F-A5D0-67C9038AF282}">
      <dgm:prSet/>
      <dgm:spPr/>
      <dgm:t>
        <a:bodyPr/>
        <a:lstStyle/>
        <a:p>
          <a:endParaRPr lang="th-TH"/>
        </a:p>
      </dgm:t>
    </dgm:pt>
    <dgm:pt modelId="{3D14E1CA-74B9-4250-8DB5-1780718568D0}" type="sibTrans" cxnId="{AF608E7C-A549-473F-A5D0-67C9038AF282}">
      <dgm:prSet/>
      <dgm:spPr/>
      <dgm:t>
        <a:bodyPr/>
        <a:lstStyle/>
        <a:p>
          <a:endParaRPr lang="th-TH"/>
        </a:p>
      </dgm:t>
    </dgm:pt>
    <dgm:pt modelId="{2FC1B437-8A27-45AA-A74F-C8E20FFEFA51}" type="pres">
      <dgm:prSet presAssocID="{EFD734DC-52BE-435D-A71E-A9E08AFE7BF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DF39033-98DA-42CA-8642-3F7E4AAA9FAB}" type="pres">
      <dgm:prSet presAssocID="{E1A9F133-D3E0-4E36-A655-C349FB03A51E}" presName="linNode" presStyleCnt="0"/>
      <dgm:spPr/>
    </dgm:pt>
    <dgm:pt modelId="{A447B589-9967-4DD5-B9B3-0E3DF2733E56}" type="pres">
      <dgm:prSet presAssocID="{E1A9F133-D3E0-4E36-A655-C349FB03A51E}" presName="parentShp" presStyleLbl="node1" presStyleIdx="0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AA3841-EB69-4B76-BB62-5F1FAC212FF9}" type="pres">
      <dgm:prSet presAssocID="{E1A9F133-D3E0-4E36-A655-C349FB03A51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CAC7CD-160A-4300-B779-E6871A5EBF64}" type="pres">
      <dgm:prSet presAssocID="{90BEF645-411F-4DC5-B8BE-94C3EFB82EE4}" presName="spacing" presStyleCnt="0"/>
      <dgm:spPr/>
    </dgm:pt>
    <dgm:pt modelId="{8776078E-0A38-4946-99CD-1B245A77A700}" type="pres">
      <dgm:prSet presAssocID="{5E05CEFF-9451-48B2-B68D-DF8D744ADE94}" presName="linNode" presStyleCnt="0"/>
      <dgm:spPr/>
    </dgm:pt>
    <dgm:pt modelId="{D46163B4-4072-4FC3-B9EA-13798F6422B6}" type="pres">
      <dgm:prSet presAssocID="{5E05CEFF-9451-48B2-B68D-DF8D744ADE94}" presName="parentShp" presStyleLbl="node1" presStyleIdx="1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555CD4-457B-4486-AED5-8C17702F8B68}" type="pres">
      <dgm:prSet presAssocID="{5E05CEFF-9451-48B2-B68D-DF8D744ADE94}" presName="childShp" presStyleLbl="bgAccFollowNode1" presStyleIdx="1" presStyleCnt="3" custScaleY="1222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518647-3CD8-4CD3-A77D-92B627075BCA}" type="pres">
      <dgm:prSet presAssocID="{EC309621-B459-4B56-9ECA-C429578D9F09}" presName="spacing" presStyleCnt="0"/>
      <dgm:spPr/>
    </dgm:pt>
    <dgm:pt modelId="{482CC556-26B1-4C08-9B02-F19E35BA05D1}" type="pres">
      <dgm:prSet presAssocID="{33F90B56-3192-4BD6-A9FE-A5790CE512AD}" presName="linNode" presStyleCnt="0"/>
      <dgm:spPr/>
    </dgm:pt>
    <dgm:pt modelId="{E2F78DCB-166C-465D-B5FB-47046BCBFEA7}" type="pres">
      <dgm:prSet presAssocID="{33F90B56-3192-4BD6-A9FE-A5790CE512AD}" presName="parentShp" presStyleLbl="node1" presStyleIdx="2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0D5DA8-50AF-40C0-B3A4-E3E89E6C7472}" type="pres">
      <dgm:prSet presAssocID="{33F90B56-3192-4BD6-A9FE-A5790CE512A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5A30C88-93D6-4ECA-81FC-D70D1774CF0F}" srcId="{E1A9F133-D3E0-4E36-A655-C349FB03A51E}" destId="{654D29AD-10BE-4CA9-BD00-75115D90555C}" srcOrd="1" destOrd="0" parTransId="{95CD3CC8-38E4-45A5-A74A-47D1B2064311}" sibTransId="{ECCE8646-7167-4140-BDD0-CD21F356DD54}"/>
    <dgm:cxn modelId="{46BF48F9-F131-4EB0-90E4-59706C4FB939}" srcId="{EFD734DC-52BE-435D-A71E-A9E08AFE7BFA}" destId="{E1A9F133-D3E0-4E36-A655-C349FB03A51E}" srcOrd="0" destOrd="0" parTransId="{180BFF66-0D1F-4A7E-9C3D-BE638DF5DB1F}" sibTransId="{90BEF645-411F-4DC5-B8BE-94C3EFB82EE4}"/>
    <dgm:cxn modelId="{8EF0576B-8882-412B-ACD9-5E2D6316477C}" srcId="{5E05CEFF-9451-48B2-B68D-DF8D744ADE94}" destId="{6D79D6BC-77A9-4B65-8D9F-E3FA23721870}" srcOrd="0" destOrd="0" parTransId="{ECEE80CD-823A-4639-B232-9722222E09DD}" sibTransId="{CCE45580-7C31-4AEA-A83A-9C9A69EF51C4}"/>
    <dgm:cxn modelId="{D00EFF1B-0870-43AB-A389-CA088641B13F}" srcId="{EFD734DC-52BE-435D-A71E-A9E08AFE7BFA}" destId="{33F90B56-3192-4BD6-A9FE-A5790CE512AD}" srcOrd="2" destOrd="0" parTransId="{51E0630B-2B18-4A22-AED1-7BD40D2935DC}" sibTransId="{67B39B53-81B2-4393-8844-F583F78EFF29}"/>
    <dgm:cxn modelId="{DA57363F-4971-4055-B816-B69DACD6FBC6}" srcId="{EFD734DC-52BE-435D-A71E-A9E08AFE7BFA}" destId="{5E05CEFF-9451-48B2-B68D-DF8D744ADE94}" srcOrd="1" destOrd="0" parTransId="{AFCDC1C6-A229-4551-8E6C-D46C35C0749B}" sibTransId="{EC309621-B459-4B56-9ECA-C429578D9F09}"/>
    <dgm:cxn modelId="{AF328C53-ABC6-4DBC-8725-1E315516C0C0}" type="presOf" srcId="{33F90B56-3192-4BD6-A9FE-A5790CE512AD}" destId="{E2F78DCB-166C-465D-B5FB-47046BCBFEA7}" srcOrd="0" destOrd="0" presId="urn:microsoft.com/office/officeart/2005/8/layout/vList6"/>
    <dgm:cxn modelId="{1D5F8E49-5A56-4BF1-8044-E101C60B55FB}" type="presOf" srcId="{E1A9F133-D3E0-4E36-A655-C349FB03A51E}" destId="{A447B589-9967-4DD5-B9B3-0E3DF2733E56}" srcOrd="0" destOrd="0" presId="urn:microsoft.com/office/officeart/2005/8/layout/vList6"/>
    <dgm:cxn modelId="{AF608E7C-A549-473F-A5D0-67C9038AF282}" srcId="{E1A9F133-D3E0-4E36-A655-C349FB03A51E}" destId="{59AA3E72-A918-48A6-80EB-829B67ACCB04}" srcOrd="0" destOrd="0" parTransId="{242B6904-885E-4B20-9CFE-90E16EB6BECA}" sibTransId="{3D14E1CA-74B9-4250-8DB5-1780718568D0}"/>
    <dgm:cxn modelId="{48A7146A-C27F-40E0-AC60-F1693DF9C496}" srcId="{33F90B56-3192-4BD6-A9FE-A5790CE512AD}" destId="{BBDE3217-1D43-4850-A062-75C961402F49}" srcOrd="0" destOrd="0" parTransId="{CD392ACD-A584-4EB5-822B-D6FE0457B2E2}" sibTransId="{81FCBD94-211D-4432-BA18-4E05DF3C2F97}"/>
    <dgm:cxn modelId="{1C76088F-BB55-44D4-98AB-58183A72394A}" type="presOf" srcId="{59AA3E72-A918-48A6-80EB-829B67ACCB04}" destId="{5EAA3841-EB69-4B76-BB62-5F1FAC212FF9}" srcOrd="0" destOrd="0" presId="urn:microsoft.com/office/officeart/2005/8/layout/vList6"/>
    <dgm:cxn modelId="{3784676E-3661-4F4C-B1E7-54C4AB0F59E9}" type="presOf" srcId="{654D29AD-10BE-4CA9-BD00-75115D90555C}" destId="{5EAA3841-EB69-4B76-BB62-5F1FAC212FF9}" srcOrd="0" destOrd="1" presId="urn:microsoft.com/office/officeart/2005/8/layout/vList6"/>
    <dgm:cxn modelId="{F2480B1F-14AC-4F88-9381-BFB2CE4FDF74}" type="presOf" srcId="{EFD734DC-52BE-435D-A71E-A9E08AFE7BFA}" destId="{2FC1B437-8A27-45AA-A74F-C8E20FFEFA51}" srcOrd="0" destOrd="0" presId="urn:microsoft.com/office/officeart/2005/8/layout/vList6"/>
    <dgm:cxn modelId="{62BD668E-315E-49AF-AF83-B8B00DF8FF44}" type="presOf" srcId="{BBDE3217-1D43-4850-A062-75C961402F49}" destId="{B40D5DA8-50AF-40C0-B3A4-E3E89E6C7472}" srcOrd="0" destOrd="0" presId="urn:microsoft.com/office/officeart/2005/8/layout/vList6"/>
    <dgm:cxn modelId="{A163AF4D-4B58-4454-A67A-0DEDC9857716}" type="presOf" srcId="{5E05CEFF-9451-48B2-B68D-DF8D744ADE94}" destId="{D46163B4-4072-4FC3-B9EA-13798F6422B6}" srcOrd="0" destOrd="0" presId="urn:microsoft.com/office/officeart/2005/8/layout/vList6"/>
    <dgm:cxn modelId="{DA1C4025-0C9A-414C-BFBE-1BF90EFBA614}" type="presOf" srcId="{6D79D6BC-77A9-4B65-8D9F-E3FA23721870}" destId="{6C555CD4-457B-4486-AED5-8C17702F8B68}" srcOrd="0" destOrd="0" presId="urn:microsoft.com/office/officeart/2005/8/layout/vList6"/>
    <dgm:cxn modelId="{982CF817-3521-43B4-9366-21B5BA4F919D}" type="presParOf" srcId="{2FC1B437-8A27-45AA-A74F-C8E20FFEFA51}" destId="{DDF39033-98DA-42CA-8642-3F7E4AAA9FAB}" srcOrd="0" destOrd="0" presId="urn:microsoft.com/office/officeart/2005/8/layout/vList6"/>
    <dgm:cxn modelId="{E6ABA1B9-9D10-403D-8377-3788282B0BC3}" type="presParOf" srcId="{DDF39033-98DA-42CA-8642-3F7E4AAA9FAB}" destId="{A447B589-9967-4DD5-B9B3-0E3DF2733E56}" srcOrd="0" destOrd="0" presId="urn:microsoft.com/office/officeart/2005/8/layout/vList6"/>
    <dgm:cxn modelId="{9289300B-F680-4774-8CC7-24262B32B42B}" type="presParOf" srcId="{DDF39033-98DA-42CA-8642-3F7E4AAA9FAB}" destId="{5EAA3841-EB69-4B76-BB62-5F1FAC212FF9}" srcOrd="1" destOrd="0" presId="urn:microsoft.com/office/officeart/2005/8/layout/vList6"/>
    <dgm:cxn modelId="{F881D63F-5631-4D21-B47E-CD616D5B32A2}" type="presParOf" srcId="{2FC1B437-8A27-45AA-A74F-C8E20FFEFA51}" destId="{ABCAC7CD-160A-4300-B779-E6871A5EBF64}" srcOrd="1" destOrd="0" presId="urn:microsoft.com/office/officeart/2005/8/layout/vList6"/>
    <dgm:cxn modelId="{06CB9761-DE1E-4027-83E2-B2F82321E818}" type="presParOf" srcId="{2FC1B437-8A27-45AA-A74F-C8E20FFEFA51}" destId="{8776078E-0A38-4946-99CD-1B245A77A700}" srcOrd="2" destOrd="0" presId="urn:microsoft.com/office/officeart/2005/8/layout/vList6"/>
    <dgm:cxn modelId="{3942D34A-98DB-4966-9821-2B7692D0942B}" type="presParOf" srcId="{8776078E-0A38-4946-99CD-1B245A77A700}" destId="{D46163B4-4072-4FC3-B9EA-13798F6422B6}" srcOrd="0" destOrd="0" presId="urn:microsoft.com/office/officeart/2005/8/layout/vList6"/>
    <dgm:cxn modelId="{C67EBB4F-6BEC-4730-87DE-3E4F927F8B6C}" type="presParOf" srcId="{8776078E-0A38-4946-99CD-1B245A77A700}" destId="{6C555CD4-457B-4486-AED5-8C17702F8B68}" srcOrd="1" destOrd="0" presId="urn:microsoft.com/office/officeart/2005/8/layout/vList6"/>
    <dgm:cxn modelId="{9BF60A8B-D279-46C2-B80D-1AAE2A05D37A}" type="presParOf" srcId="{2FC1B437-8A27-45AA-A74F-C8E20FFEFA51}" destId="{DD518647-3CD8-4CD3-A77D-92B627075BCA}" srcOrd="3" destOrd="0" presId="urn:microsoft.com/office/officeart/2005/8/layout/vList6"/>
    <dgm:cxn modelId="{8C2BD9AD-0927-438E-9790-4C314EE9C99F}" type="presParOf" srcId="{2FC1B437-8A27-45AA-A74F-C8E20FFEFA51}" destId="{482CC556-26B1-4C08-9B02-F19E35BA05D1}" srcOrd="4" destOrd="0" presId="urn:microsoft.com/office/officeart/2005/8/layout/vList6"/>
    <dgm:cxn modelId="{264A5325-CB65-4BB5-8F7D-DC32F03516AB}" type="presParOf" srcId="{482CC556-26B1-4C08-9B02-F19E35BA05D1}" destId="{E2F78DCB-166C-465D-B5FB-47046BCBFEA7}" srcOrd="0" destOrd="0" presId="urn:microsoft.com/office/officeart/2005/8/layout/vList6"/>
    <dgm:cxn modelId="{9E137F17-038A-4C6A-A80F-C8DE4038271E}" type="presParOf" srcId="{482CC556-26B1-4C08-9B02-F19E35BA05D1}" destId="{B40D5DA8-50AF-40C0-B3A4-E3E89E6C74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1A2A-8E8A-4CE1-8CBF-84E1656D9194}">
      <dsp:nvSpPr>
        <dsp:cNvPr id="0" name=""/>
        <dsp:cNvSpPr/>
      </dsp:nvSpPr>
      <dsp:spPr>
        <a:xfrm>
          <a:off x="3072836" y="1811922"/>
          <a:ext cx="2303032" cy="199221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สร้างความเชื่อมั่นให้กับทุกภาคส่วน</a:t>
          </a:r>
          <a:endParaRPr lang="th-TH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454481" y="2142060"/>
        <a:ext cx="1539742" cy="1331940"/>
      </dsp:txXfrm>
    </dsp:sp>
    <dsp:sp modelId="{60E93B20-6940-4700-B69B-7C58FB9BCBB1}">
      <dsp:nvSpPr>
        <dsp:cNvPr id="0" name=""/>
        <dsp:cNvSpPr/>
      </dsp:nvSpPr>
      <dsp:spPr>
        <a:xfrm>
          <a:off x="4514977" y="858781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2F167-D3DA-4B1C-AB9C-C975B0AF0CE1}">
      <dsp:nvSpPr>
        <dsp:cNvPr id="0" name=""/>
        <dsp:cNvSpPr/>
      </dsp:nvSpPr>
      <dsp:spPr>
        <a:xfrm>
          <a:off x="3284978" y="0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i="0" u="none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การจัดซื้อจัดจ้างมีกรอบการปฏิบัติงานที่เป็นมาตรฐานเดียวกัน</a:t>
          </a:r>
          <a:endParaRPr lang="th-TH" sz="1800" b="1" i="0" u="none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597747" y="270582"/>
        <a:ext cx="1261781" cy="1091588"/>
      </dsp:txXfrm>
    </dsp:sp>
    <dsp:sp modelId="{B9198E5B-9981-42FB-AC6D-07A1B5046098}">
      <dsp:nvSpPr>
        <dsp:cNvPr id="0" name=""/>
        <dsp:cNvSpPr/>
      </dsp:nvSpPr>
      <dsp:spPr>
        <a:xfrm>
          <a:off x="5529082" y="2258444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0CA7E-CF92-4998-B7F5-CB8F30500FD2}">
      <dsp:nvSpPr>
        <dsp:cNvPr id="0" name=""/>
        <dsp:cNvSpPr/>
      </dsp:nvSpPr>
      <dsp:spPr>
        <a:xfrm>
          <a:off x="5015869" y="1004252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มุ่งเน้นการเปิดเผยข้อมูล เพื่อความโปร่งใส และมีการแข่งขันอย่างเป็นธรรม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328638" y="1274834"/>
        <a:ext cx="1261781" cy="1091588"/>
      </dsp:txXfrm>
    </dsp:sp>
    <dsp:sp modelId="{7FC20031-0A9E-4E9D-990E-A9DFC57C3941}">
      <dsp:nvSpPr>
        <dsp:cNvPr id="0" name=""/>
        <dsp:cNvSpPr/>
      </dsp:nvSpPr>
      <dsp:spPr>
        <a:xfrm>
          <a:off x="4824619" y="3838400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0A0EF-315F-4D9F-A6C5-594EAE6A9128}">
      <dsp:nvSpPr>
        <dsp:cNvPr id="0" name=""/>
        <dsp:cNvSpPr/>
      </dsp:nvSpPr>
      <dsp:spPr>
        <a:xfrm>
          <a:off x="5015869" y="2978495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คำนึงถึงวัตถุประสงค์การใช้งานเป็นสำคัญ เพื่อให้เกิดความคุ้มค่าในการใช้จ่ายเงิน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328638" y="3249077"/>
        <a:ext cx="1261781" cy="1091588"/>
      </dsp:txXfrm>
    </dsp:sp>
    <dsp:sp modelId="{437E727A-C47B-411A-84D2-7C36462E0EC9}">
      <dsp:nvSpPr>
        <dsp:cNvPr id="0" name=""/>
        <dsp:cNvSpPr/>
      </dsp:nvSpPr>
      <dsp:spPr>
        <a:xfrm>
          <a:off x="3077121" y="4002406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9050F-8F54-41CC-8314-80562264E6C3}">
      <dsp:nvSpPr>
        <dsp:cNvPr id="0" name=""/>
        <dsp:cNvSpPr/>
      </dsp:nvSpPr>
      <dsp:spPr>
        <a:xfrm>
          <a:off x="3284978" y="3983871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เน้นการวางแผนและประเมินผลเพื่อให้เกิดประสิทธิภาพและประสิทธิผล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597747" y="4254453"/>
        <a:ext cx="1261781" cy="1091588"/>
      </dsp:txXfrm>
    </dsp:sp>
    <dsp:sp modelId="{D87717D8-7C84-455A-8420-1DC93AEEB32C}">
      <dsp:nvSpPr>
        <dsp:cNvPr id="0" name=""/>
        <dsp:cNvSpPr/>
      </dsp:nvSpPr>
      <dsp:spPr>
        <a:xfrm>
          <a:off x="2046408" y="2603305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62337-6D50-404A-813C-429052A65D44}">
      <dsp:nvSpPr>
        <dsp:cNvPr id="0" name=""/>
        <dsp:cNvSpPr/>
      </dsp:nvSpPr>
      <dsp:spPr>
        <a:xfrm>
          <a:off x="1546052" y="2979619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ส่งเสริมให้</a:t>
          </a:r>
          <a:b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ภาคประชาชนมีส่วนร่วม เพื่อตรวจสอบและป้องกันการทุจริต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858821" y="3250201"/>
        <a:ext cx="1261781" cy="1091588"/>
      </dsp:txXfrm>
    </dsp:sp>
    <dsp:sp modelId="{614D0621-3D17-410D-9326-C1010E8DB764}">
      <dsp:nvSpPr>
        <dsp:cNvPr id="0" name=""/>
        <dsp:cNvSpPr/>
      </dsp:nvSpPr>
      <dsp:spPr>
        <a:xfrm>
          <a:off x="1377731" y="1002005"/>
          <a:ext cx="2223960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การจัดซื้อจัดจ้างด้วยวิธีการทางอิเล็กทรอนิกส์ เพื่อการเปิดเผยโปร่งใส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718553" y="1252225"/>
        <a:ext cx="1542316" cy="1132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0D20-B854-4BBD-8E37-4B16D785F7EB}">
      <dsp:nvSpPr>
        <dsp:cNvPr id="0" name=""/>
        <dsp:cNvSpPr/>
      </dsp:nvSpPr>
      <dsp:spPr>
        <a:xfrm>
          <a:off x="0" y="284030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A7203-527A-4F4C-974E-82A370E3E778}">
      <dsp:nvSpPr>
        <dsp:cNvPr id="0" name=""/>
        <dsp:cNvSpPr/>
      </dsp:nvSpPr>
      <dsp:spPr>
        <a:xfrm>
          <a:off x="417646" y="62630"/>
          <a:ext cx="5847049" cy="442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คำนิยาม</a:t>
          </a:r>
          <a:endParaRPr lang="th-TH" sz="24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39262" y="84246"/>
        <a:ext cx="5803817" cy="399568"/>
      </dsp:txXfrm>
    </dsp:sp>
    <dsp:sp modelId="{CEC9A6C1-9096-4836-BE10-F75F67F69F59}">
      <dsp:nvSpPr>
        <dsp:cNvPr id="0" name=""/>
        <dsp:cNvSpPr/>
      </dsp:nvSpPr>
      <dsp:spPr>
        <a:xfrm>
          <a:off x="0" y="964430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082470"/>
              <a:satOff val="-11840"/>
              <a:lumOff val="3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4054B-A6C8-4971-91E2-555F253C2F97}">
      <dsp:nvSpPr>
        <dsp:cNvPr id="0" name=""/>
        <dsp:cNvSpPr/>
      </dsp:nvSpPr>
      <dsp:spPr>
        <a:xfrm>
          <a:off x="417646" y="743030"/>
          <a:ext cx="5847049" cy="442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1. บททั่วไป</a:t>
          </a:r>
          <a:endParaRPr lang="th-TH" sz="24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39262" y="764646"/>
        <a:ext cx="5803817" cy="399568"/>
      </dsp:txXfrm>
    </dsp:sp>
    <dsp:sp modelId="{A82384DD-93B7-4668-8927-7F9963D0DF2D}">
      <dsp:nvSpPr>
        <dsp:cNvPr id="0" name=""/>
        <dsp:cNvSpPr/>
      </dsp:nvSpPr>
      <dsp:spPr>
        <a:xfrm>
          <a:off x="0" y="1840286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164939"/>
              <a:satOff val="-23681"/>
              <a:lumOff val="7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042B0-1BFF-4BE9-9F45-51ED24A80F27}">
      <dsp:nvSpPr>
        <dsp:cNvPr id="0" name=""/>
        <dsp:cNvSpPr/>
      </dsp:nvSpPr>
      <dsp:spPr>
        <a:xfrm>
          <a:off x="417646" y="1423430"/>
          <a:ext cx="5847049" cy="63825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2. การมีส่วนร่วมของภาคประชาชนและผู้ประกอบการในการ    </a:t>
          </a:r>
          <a:br>
            <a:rPr lang="th-TH" alt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    ป้องกันการทุจริต</a:t>
          </a:r>
          <a:endParaRPr lang="th-TH" sz="24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8803" y="1454587"/>
        <a:ext cx="5784735" cy="575942"/>
      </dsp:txXfrm>
    </dsp:sp>
    <dsp:sp modelId="{0267B121-21C5-4442-8280-EC804426C612}">
      <dsp:nvSpPr>
        <dsp:cNvPr id="0" name=""/>
        <dsp:cNvSpPr/>
      </dsp:nvSpPr>
      <dsp:spPr>
        <a:xfrm>
          <a:off x="0" y="2520686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247409"/>
              <a:satOff val="-35521"/>
              <a:lumOff val="1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DB522-1C10-4F66-9303-8364B6C25A3A}">
      <dsp:nvSpPr>
        <dsp:cNvPr id="0" name=""/>
        <dsp:cNvSpPr/>
      </dsp:nvSpPr>
      <dsp:spPr>
        <a:xfrm>
          <a:off x="417646" y="2299286"/>
          <a:ext cx="5847049" cy="442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3 คณะกรรมการ</a:t>
          </a:r>
          <a:endParaRPr lang="th-TH" sz="24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39262" y="2320902"/>
        <a:ext cx="5803817" cy="399568"/>
      </dsp:txXfrm>
    </dsp:sp>
    <dsp:sp modelId="{1D748080-19D4-4447-92CE-48277DFDBA17}">
      <dsp:nvSpPr>
        <dsp:cNvPr id="0" name=""/>
        <dsp:cNvSpPr/>
      </dsp:nvSpPr>
      <dsp:spPr>
        <a:xfrm>
          <a:off x="0" y="3431249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329879"/>
              <a:satOff val="-47362"/>
              <a:lumOff val="15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DC3CC-044A-467D-8150-DDD377EFB76D}">
      <dsp:nvSpPr>
        <dsp:cNvPr id="0" name=""/>
        <dsp:cNvSpPr/>
      </dsp:nvSpPr>
      <dsp:spPr>
        <a:xfrm>
          <a:off x="417646" y="2979686"/>
          <a:ext cx="5847049" cy="67296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4. องค์กรสนับสนุนดูแลการจัดซื้อจัดจ้างและการบริหารพัสดุ  </a:t>
          </a:r>
          <a:br>
            <a:rPr lang="th-TH" alt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    ภาครัฐ</a:t>
          </a:r>
          <a:endParaRPr lang="th-TH" sz="24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50497" y="3012537"/>
        <a:ext cx="5781347" cy="607261"/>
      </dsp:txXfrm>
    </dsp:sp>
    <dsp:sp modelId="{13836E1A-A037-4628-A91E-5DACD26427B1}">
      <dsp:nvSpPr>
        <dsp:cNvPr id="0" name=""/>
        <dsp:cNvSpPr/>
      </dsp:nvSpPr>
      <dsp:spPr>
        <a:xfrm>
          <a:off x="0" y="4111649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98C6-912B-4E69-8DF4-2524FB1B08CE}">
      <dsp:nvSpPr>
        <dsp:cNvPr id="0" name=""/>
        <dsp:cNvSpPr/>
      </dsp:nvSpPr>
      <dsp:spPr>
        <a:xfrm>
          <a:off x="417646" y="3890249"/>
          <a:ext cx="5847049" cy="442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5. การขึ้นทะเบียนผู้ประกอบการ</a:t>
          </a:r>
          <a:endParaRPr lang="th-TH" sz="24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39262" y="3911865"/>
        <a:ext cx="580381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16536-8096-4B45-AB6D-46E1961BCCD8}">
      <dsp:nvSpPr>
        <dsp:cNvPr id="0" name=""/>
        <dsp:cNvSpPr/>
      </dsp:nvSpPr>
      <dsp:spPr>
        <a:xfrm>
          <a:off x="0" y="259599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AC3CB-E3AA-4F0F-B9D3-D8D50BC10EAE}">
      <dsp:nvSpPr>
        <dsp:cNvPr id="0" name=""/>
        <dsp:cNvSpPr/>
      </dsp:nvSpPr>
      <dsp:spPr>
        <a:xfrm>
          <a:off x="388843" y="8679"/>
          <a:ext cx="5443804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6. การจัดซื้อจัดจ้าง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3341" y="33177"/>
        <a:ext cx="5394808" cy="452844"/>
      </dsp:txXfrm>
    </dsp:sp>
    <dsp:sp modelId="{AC840D20-B854-4BBD-8E37-4B16D785F7EB}">
      <dsp:nvSpPr>
        <dsp:cNvPr id="0" name=""/>
        <dsp:cNvSpPr/>
      </dsp:nvSpPr>
      <dsp:spPr>
        <a:xfrm>
          <a:off x="0" y="1030719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082470"/>
              <a:satOff val="-11840"/>
              <a:lumOff val="3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A7203-527A-4F4C-974E-82A370E3E778}">
      <dsp:nvSpPr>
        <dsp:cNvPr id="0" name=""/>
        <dsp:cNvSpPr/>
      </dsp:nvSpPr>
      <dsp:spPr>
        <a:xfrm>
          <a:off x="388843" y="779799"/>
          <a:ext cx="5443804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7. งานจ้างที่ปรึกษา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3341" y="804297"/>
        <a:ext cx="5394808" cy="452844"/>
      </dsp:txXfrm>
    </dsp:sp>
    <dsp:sp modelId="{A82384DD-93B7-4668-8927-7F9963D0DF2D}">
      <dsp:nvSpPr>
        <dsp:cNvPr id="0" name=""/>
        <dsp:cNvSpPr/>
      </dsp:nvSpPr>
      <dsp:spPr>
        <a:xfrm>
          <a:off x="0" y="1801839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164939"/>
              <a:satOff val="-23681"/>
              <a:lumOff val="7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042B0-1BFF-4BE9-9F45-51ED24A80F27}">
      <dsp:nvSpPr>
        <dsp:cNvPr id="0" name=""/>
        <dsp:cNvSpPr/>
      </dsp:nvSpPr>
      <dsp:spPr>
        <a:xfrm>
          <a:off x="388843" y="1550919"/>
          <a:ext cx="5443804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8. งานจ้างออกแบบหรือควบคุมงานก่อสร้าง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3341" y="1575417"/>
        <a:ext cx="5394808" cy="452844"/>
      </dsp:txXfrm>
    </dsp:sp>
    <dsp:sp modelId="{0267B121-21C5-4442-8280-EC804426C612}">
      <dsp:nvSpPr>
        <dsp:cNvPr id="0" name=""/>
        <dsp:cNvSpPr/>
      </dsp:nvSpPr>
      <dsp:spPr>
        <a:xfrm>
          <a:off x="0" y="2572959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247409"/>
              <a:satOff val="-35521"/>
              <a:lumOff val="1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DB522-1C10-4F66-9303-8364B6C25A3A}">
      <dsp:nvSpPr>
        <dsp:cNvPr id="0" name=""/>
        <dsp:cNvSpPr/>
      </dsp:nvSpPr>
      <dsp:spPr>
        <a:xfrm>
          <a:off x="388843" y="2322039"/>
          <a:ext cx="5443804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9. การทำสัญญา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3341" y="2346537"/>
        <a:ext cx="5394808" cy="452844"/>
      </dsp:txXfrm>
    </dsp:sp>
    <dsp:sp modelId="{1D748080-19D4-4447-92CE-48277DFDBA17}">
      <dsp:nvSpPr>
        <dsp:cNvPr id="0" name=""/>
        <dsp:cNvSpPr/>
      </dsp:nvSpPr>
      <dsp:spPr>
        <a:xfrm>
          <a:off x="0" y="3344080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329879"/>
              <a:satOff val="-47362"/>
              <a:lumOff val="15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DC3CC-044A-467D-8150-DDD377EFB76D}">
      <dsp:nvSpPr>
        <dsp:cNvPr id="0" name=""/>
        <dsp:cNvSpPr/>
      </dsp:nvSpPr>
      <dsp:spPr>
        <a:xfrm>
          <a:off x="388843" y="3093160"/>
          <a:ext cx="5443804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10. การบริหารสัญญาและการตรวจรับพัสดุ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3341" y="3117658"/>
        <a:ext cx="5394808" cy="452844"/>
      </dsp:txXfrm>
    </dsp:sp>
    <dsp:sp modelId="{13836E1A-A037-4628-A91E-5DACD26427B1}">
      <dsp:nvSpPr>
        <dsp:cNvPr id="0" name=""/>
        <dsp:cNvSpPr/>
      </dsp:nvSpPr>
      <dsp:spPr>
        <a:xfrm>
          <a:off x="0" y="4115200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98C6-912B-4E69-8DF4-2524FB1B08CE}">
      <dsp:nvSpPr>
        <dsp:cNvPr id="0" name=""/>
        <dsp:cNvSpPr/>
      </dsp:nvSpPr>
      <dsp:spPr>
        <a:xfrm>
          <a:off x="388843" y="3864280"/>
          <a:ext cx="5443804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11. การประเมินผลการปฏิบัติงานของผู้ประกอบการ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3341" y="3888778"/>
        <a:ext cx="5394808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16536-8096-4B45-AB6D-46E1961BCCD8}">
      <dsp:nvSpPr>
        <dsp:cNvPr id="0" name=""/>
        <dsp:cNvSpPr/>
      </dsp:nvSpPr>
      <dsp:spPr>
        <a:xfrm>
          <a:off x="0" y="357339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AC3CB-E3AA-4F0F-B9D3-D8D50BC10EAE}">
      <dsp:nvSpPr>
        <dsp:cNvPr id="0" name=""/>
        <dsp:cNvSpPr/>
      </dsp:nvSpPr>
      <dsp:spPr>
        <a:xfrm>
          <a:off x="388843" y="62139"/>
          <a:ext cx="5443804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12. การทิ้งงาน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7664" y="90960"/>
        <a:ext cx="5386162" cy="532758"/>
      </dsp:txXfrm>
    </dsp:sp>
    <dsp:sp modelId="{6563DD25-0DF4-4198-A645-A75E5242F05A}">
      <dsp:nvSpPr>
        <dsp:cNvPr id="0" name=""/>
        <dsp:cNvSpPr/>
      </dsp:nvSpPr>
      <dsp:spPr>
        <a:xfrm>
          <a:off x="0" y="1264539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603087"/>
              <a:satOff val="-14800"/>
              <a:lumOff val="4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2DA51-B436-400E-941B-E8CA3EDC40DA}">
      <dsp:nvSpPr>
        <dsp:cNvPr id="0" name=""/>
        <dsp:cNvSpPr/>
      </dsp:nvSpPr>
      <dsp:spPr>
        <a:xfrm>
          <a:off x="388843" y="969339"/>
          <a:ext cx="5443804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13. การบริหารพัสดุ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7664" y="998160"/>
        <a:ext cx="5386162" cy="532758"/>
      </dsp:txXfrm>
    </dsp:sp>
    <dsp:sp modelId="{DC2844F5-A7C5-483C-8CCA-2397E2A9C297}">
      <dsp:nvSpPr>
        <dsp:cNvPr id="0" name=""/>
        <dsp:cNvSpPr/>
      </dsp:nvSpPr>
      <dsp:spPr>
        <a:xfrm>
          <a:off x="0" y="2171740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206174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224EE-B06C-457A-B485-AE82919C4C48}">
      <dsp:nvSpPr>
        <dsp:cNvPr id="0" name=""/>
        <dsp:cNvSpPr/>
      </dsp:nvSpPr>
      <dsp:spPr>
        <a:xfrm>
          <a:off x="388843" y="1876540"/>
          <a:ext cx="5443804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14. การอุทธรณ์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7664" y="1905361"/>
        <a:ext cx="5386162" cy="532758"/>
      </dsp:txXfrm>
    </dsp:sp>
    <dsp:sp modelId="{A83A6780-7243-4A8F-9467-F7E86063C105}">
      <dsp:nvSpPr>
        <dsp:cNvPr id="0" name=""/>
        <dsp:cNvSpPr/>
      </dsp:nvSpPr>
      <dsp:spPr>
        <a:xfrm>
          <a:off x="0" y="3078940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809261"/>
              <a:satOff val="-44401"/>
              <a:lumOff val="14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DA3A0-0075-4D2B-AB64-B6145B70A6AD}">
      <dsp:nvSpPr>
        <dsp:cNvPr id="0" name=""/>
        <dsp:cNvSpPr/>
      </dsp:nvSpPr>
      <dsp:spPr>
        <a:xfrm>
          <a:off x="388843" y="2783740"/>
          <a:ext cx="5443804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15. บทกำหนดโทษ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7664" y="2812561"/>
        <a:ext cx="5386162" cy="532758"/>
      </dsp:txXfrm>
    </dsp:sp>
    <dsp:sp modelId="{0E89935C-9F3B-4146-B5DC-27CDA4005DEB}">
      <dsp:nvSpPr>
        <dsp:cNvPr id="0" name=""/>
        <dsp:cNvSpPr/>
      </dsp:nvSpPr>
      <dsp:spPr>
        <a:xfrm>
          <a:off x="0" y="3986140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81E1E-FDD0-466A-872F-9FEA33BF6760}">
      <dsp:nvSpPr>
        <dsp:cNvPr id="0" name=""/>
        <dsp:cNvSpPr/>
      </dsp:nvSpPr>
      <dsp:spPr>
        <a:xfrm>
          <a:off x="388843" y="3690940"/>
          <a:ext cx="5443804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บทเฉพาะกาล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7664" y="3719761"/>
        <a:ext cx="5386162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B8F02-C57A-44AF-B95C-879461829CF5}">
      <dsp:nvSpPr>
        <dsp:cNvPr id="0" name=""/>
        <dsp:cNvSpPr/>
      </dsp:nvSpPr>
      <dsp:spPr>
        <a:xfrm>
          <a:off x="1681922" y="790912"/>
          <a:ext cx="1408869" cy="1469298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2056E-3AC6-43F1-B7B7-8D277BF60F60}">
      <dsp:nvSpPr>
        <dsp:cNvPr id="0" name=""/>
        <dsp:cNvSpPr/>
      </dsp:nvSpPr>
      <dsp:spPr>
        <a:xfrm>
          <a:off x="389013" y="799233"/>
          <a:ext cx="1444270" cy="14442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ซื้อ</a:t>
          </a:r>
          <a:endParaRPr lang="th-TH" sz="3200" b="1" kern="1200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89013" y="799233"/>
        <a:ext cx="1444270" cy="1444270"/>
      </dsp:txXfrm>
    </dsp:sp>
    <dsp:sp modelId="{7EC35C7E-C1AA-4CE5-8F4A-59EC9C442A36}">
      <dsp:nvSpPr>
        <dsp:cNvPr id="0" name=""/>
        <dsp:cNvSpPr/>
      </dsp:nvSpPr>
      <dsp:spPr>
        <a:xfrm>
          <a:off x="5217535" y="778310"/>
          <a:ext cx="1346991" cy="1422969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024A4-C4E4-454D-9339-A5D648278377}">
      <dsp:nvSpPr>
        <dsp:cNvPr id="0" name=""/>
        <dsp:cNvSpPr/>
      </dsp:nvSpPr>
      <dsp:spPr>
        <a:xfrm>
          <a:off x="3939476" y="720087"/>
          <a:ext cx="1444270" cy="1444270"/>
        </a:xfrm>
        <a:prstGeom prst="rect">
          <a:avLst/>
        </a:prstGeom>
        <a:gradFill rotWithShape="0">
          <a:gsLst>
            <a:gs pos="0">
              <a:schemeClr val="accent5">
                <a:hueOff val="-92339"/>
                <a:satOff val="-8843"/>
                <a:lumOff val="-8889"/>
                <a:alphaOff val="0"/>
                <a:shade val="63000"/>
                <a:satMod val="165000"/>
              </a:schemeClr>
            </a:gs>
            <a:gs pos="30000">
              <a:schemeClr val="accent5">
                <a:hueOff val="-92339"/>
                <a:satOff val="-8843"/>
                <a:lumOff val="-8889"/>
                <a:alphaOff val="0"/>
                <a:shade val="58000"/>
                <a:satMod val="165000"/>
              </a:schemeClr>
            </a:gs>
            <a:gs pos="75000">
              <a:schemeClr val="accent5">
                <a:hueOff val="-92339"/>
                <a:satOff val="-8843"/>
                <a:lumOff val="-8889"/>
                <a:alphaOff val="0"/>
                <a:shade val="30000"/>
                <a:satMod val="175000"/>
              </a:schemeClr>
            </a:gs>
            <a:gs pos="100000">
              <a:schemeClr val="accent5">
                <a:hueOff val="-92339"/>
                <a:satOff val="-8843"/>
                <a:lumOff val="-888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จ้าง</a:t>
          </a:r>
          <a:endParaRPr lang="th-TH" sz="3200" b="1" kern="1200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939476" y="720087"/>
        <a:ext cx="1444270" cy="1444270"/>
      </dsp:txXfrm>
    </dsp:sp>
    <dsp:sp modelId="{12B724D8-B91C-434C-89E9-5FAF3CA74B82}">
      <dsp:nvSpPr>
        <dsp:cNvPr id="0" name=""/>
        <dsp:cNvSpPr/>
      </dsp:nvSpPr>
      <dsp:spPr>
        <a:xfrm>
          <a:off x="1712528" y="3203472"/>
          <a:ext cx="1429362" cy="1480953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32000" r="-3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0058D-C79C-4435-92CB-2B0D3F025416}">
      <dsp:nvSpPr>
        <dsp:cNvPr id="0" name=""/>
        <dsp:cNvSpPr/>
      </dsp:nvSpPr>
      <dsp:spPr>
        <a:xfrm>
          <a:off x="367134" y="3209237"/>
          <a:ext cx="1444270" cy="1444270"/>
        </a:xfrm>
        <a:prstGeom prst="rect">
          <a:avLst/>
        </a:prstGeom>
        <a:gradFill rotWithShape="0">
          <a:gsLst>
            <a:gs pos="0">
              <a:schemeClr val="accent5">
                <a:hueOff val="-184678"/>
                <a:satOff val="-17685"/>
                <a:lumOff val="-17778"/>
                <a:alphaOff val="0"/>
                <a:shade val="63000"/>
                <a:satMod val="165000"/>
              </a:schemeClr>
            </a:gs>
            <a:gs pos="30000">
              <a:schemeClr val="accent5">
                <a:hueOff val="-184678"/>
                <a:satOff val="-17685"/>
                <a:lumOff val="-17778"/>
                <a:alphaOff val="0"/>
                <a:shade val="58000"/>
                <a:satMod val="165000"/>
              </a:schemeClr>
            </a:gs>
            <a:gs pos="75000">
              <a:schemeClr val="accent5">
                <a:hueOff val="-184678"/>
                <a:satOff val="-17685"/>
                <a:lumOff val="-17778"/>
                <a:alphaOff val="0"/>
                <a:shade val="30000"/>
                <a:satMod val="175000"/>
              </a:schemeClr>
            </a:gs>
            <a:gs pos="100000">
              <a:schemeClr val="accent5">
                <a:hueOff val="-184678"/>
                <a:satOff val="-17685"/>
                <a:lumOff val="-1777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เช่า</a:t>
          </a:r>
          <a:endParaRPr lang="th-TH" sz="3200" b="1" kern="1200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67134" y="3209237"/>
        <a:ext cx="1444270" cy="1444270"/>
      </dsp:txXfrm>
    </dsp:sp>
    <dsp:sp modelId="{88B04F61-DF5E-4CDA-8F9F-77F27E3AEFF3}">
      <dsp:nvSpPr>
        <dsp:cNvPr id="0" name=""/>
        <dsp:cNvSpPr/>
      </dsp:nvSpPr>
      <dsp:spPr>
        <a:xfrm>
          <a:off x="5307635" y="3204357"/>
          <a:ext cx="1414013" cy="1346427"/>
        </a:xfrm>
        <a:prstGeom prst="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2DAB0-5143-4239-97F3-737040D9EF0F}">
      <dsp:nvSpPr>
        <dsp:cNvPr id="0" name=""/>
        <dsp:cNvSpPr/>
      </dsp:nvSpPr>
      <dsp:spPr>
        <a:xfrm>
          <a:off x="3875099" y="3175605"/>
          <a:ext cx="1444270" cy="1444270"/>
        </a:xfrm>
        <a:prstGeom prst="rect">
          <a:avLst/>
        </a:prstGeom>
        <a:gradFill rotWithShape="0">
          <a:gsLst>
            <a:gs pos="0">
              <a:schemeClr val="accent5">
                <a:hueOff val="-277017"/>
                <a:satOff val="-26528"/>
                <a:lumOff val="-26667"/>
                <a:alphaOff val="0"/>
                <a:shade val="63000"/>
                <a:satMod val="165000"/>
              </a:schemeClr>
            </a:gs>
            <a:gs pos="30000">
              <a:schemeClr val="accent5">
                <a:hueOff val="-277017"/>
                <a:satOff val="-26528"/>
                <a:lumOff val="-26667"/>
                <a:alphaOff val="0"/>
                <a:shade val="58000"/>
                <a:satMod val="165000"/>
              </a:schemeClr>
            </a:gs>
            <a:gs pos="75000">
              <a:schemeClr val="accent5">
                <a:hueOff val="-277017"/>
                <a:satOff val="-26528"/>
                <a:lumOff val="-26667"/>
                <a:alphaOff val="0"/>
                <a:shade val="30000"/>
                <a:satMod val="175000"/>
              </a:schemeClr>
            </a:gs>
            <a:gs pos="100000">
              <a:schemeClr val="accent5">
                <a:hueOff val="-277017"/>
                <a:satOff val="-26528"/>
                <a:lumOff val="-2666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แลกเปลี่ยน</a:t>
          </a:r>
          <a:endParaRPr lang="th-TH" sz="2800" b="1" kern="1200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875099" y="3175605"/>
        <a:ext cx="1444270" cy="1444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85FE3-3E55-4986-8BBA-1FF78DC5CCAE}">
      <dsp:nvSpPr>
        <dsp:cNvPr id="0" name=""/>
        <dsp:cNvSpPr/>
      </dsp:nvSpPr>
      <dsp:spPr>
        <a:xfrm>
          <a:off x="2929895" y="2283445"/>
          <a:ext cx="1629040" cy="1629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>
              <a:solidFill>
                <a:schemeClr val="bg1"/>
              </a:solidFill>
            </a:rPr>
            <a:t>พัสดุ</a:t>
          </a:r>
          <a:endParaRPr lang="th-TH" sz="6500" kern="1200" dirty="0">
            <a:solidFill>
              <a:schemeClr val="bg1"/>
            </a:solidFill>
          </a:endParaRPr>
        </a:p>
      </dsp:txBody>
      <dsp:txXfrm>
        <a:off x="3168462" y="2522012"/>
        <a:ext cx="1151906" cy="1151906"/>
      </dsp:txXfrm>
    </dsp:sp>
    <dsp:sp modelId="{A4565155-97A3-465D-B251-C719356FA0EA}">
      <dsp:nvSpPr>
        <dsp:cNvPr id="0" name=""/>
        <dsp:cNvSpPr/>
      </dsp:nvSpPr>
      <dsp:spPr>
        <a:xfrm rot="16200000">
          <a:off x="3572118" y="1691172"/>
          <a:ext cx="344594" cy="5538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/>
        </a:p>
      </dsp:txBody>
      <dsp:txXfrm>
        <a:off x="3623807" y="1853636"/>
        <a:ext cx="241216" cy="332323"/>
      </dsp:txXfrm>
    </dsp:sp>
    <dsp:sp modelId="{640C0B1F-211B-41C1-B697-B73712C087B7}">
      <dsp:nvSpPr>
        <dsp:cNvPr id="0" name=""/>
        <dsp:cNvSpPr/>
      </dsp:nvSpPr>
      <dsp:spPr>
        <a:xfrm>
          <a:off x="2929895" y="4227"/>
          <a:ext cx="1629040" cy="16290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สินค้า</a:t>
          </a:r>
          <a:endParaRPr lang="th-TH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8462" y="242794"/>
        <a:ext cx="1151906" cy="1151906"/>
      </dsp:txXfrm>
    </dsp:sp>
    <dsp:sp modelId="{EA48F113-1CD1-4A99-8DD3-25B487612D62}">
      <dsp:nvSpPr>
        <dsp:cNvPr id="0" name=""/>
        <dsp:cNvSpPr/>
      </dsp:nvSpPr>
      <dsp:spPr>
        <a:xfrm rot="20520000">
          <a:off x="4646676" y="2471884"/>
          <a:ext cx="344594" cy="5538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/>
        </a:p>
      </dsp:txBody>
      <dsp:txXfrm>
        <a:off x="4649206" y="2598632"/>
        <a:ext cx="241216" cy="332323"/>
      </dsp:txXfrm>
    </dsp:sp>
    <dsp:sp modelId="{E23C9A7B-793F-412D-A3FD-4A144BA2D19C}">
      <dsp:nvSpPr>
        <dsp:cNvPr id="0" name=""/>
        <dsp:cNvSpPr/>
      </dsp:nvSpPr>
      <dsp:spPr>
        <a:xfrm>
          <a:off x="5097561" y="1579128"/>
          <a:ext cx="1629040" cy="16290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งานจ้างก่อสร้าง</a:t>
          </a:r>
          <a:endParaRPr lang="th-TH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6128" y="1817695"/>
        <a:ext cx="1151906" cy="1151906"/>
      </dsp:txXfrm>
    </dsp:sp>
    <dsp:sp modelId="{D64AAADB-0D8D-4DE4-8AEB-0930AC42D464}">
      <dsp:nvSpPr>
        <dsp:cNvPr id="0" name=""/>
        <dsp:cNvSpPr/>
      </dsp:nvSpPr>
      <dsp:spPr>
        <a:xfrm rot="3240000">
          <a:off x="4236231" y="3735102"/>
          <a:ext cx="344594" cy="5538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/>
        </a:p>
      </dsp:txBody>
      <dsp:txXfrm>
        <a:off x="4257538" y="3804060"/>
        <a:ext cx="241216" cy="332323"/>
      </dsp:txXfrm>
    </dsp:sp>
    <dsp:sp modelId="{549DFFBF-FB1C-47E3-8291-100D2E7624C8}">
      <dsp:nvSpPr>
        <dsp:cNvPr id="0" name=""/>
        <dsp:cNvSpPr/>
      </dsp:nvSpPr>
      <dsp:spPr>
        <a:xfrm>
          <a:off x="4269586" y="4127372"/>
          <a:ext cx="1629040" cy="16290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งานจ้างออกแบบและควบคุมงาน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8153" y="4365939"/>
        <a:ext cx="1151906" cy="1151906"/>
      </dsp:txXfrm>
    </dsp:sp>
    <dsp:sp modelId="{1C7C91B1-FEEA-428D-A8CD-A50B8E986151}">
      <dsp:nvSpPr>
        <dsp:cNvPr id="0" name=""/>
        <dsp:cNvSpPr/>
      </dsp:nvSpPr>
      <dsp:spPr>
        <a:xfrm rot="7560000">
          <a:off x="2908005" y="3735102"/>
          <a:ext cx="344594" cy="5538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/>
        </a:p>
      </dsp:txBody>
      <dsp:txXfrm rot="10800000">
        <a:off x="2990076" y="3804060"/>
        <a:ext cx="241216" cy="332323"/>
      </dsp:txXfrm>
    </dsp:sp>
    <dsp:sp modelId="{B2D7C862-4243-42FF-94DD-2BB14A593F07}">
      <dsp:nvSpPr>
        <dsp:cNvPr id="0" name=""/>
        <dsp:cNvSpPr/>
      </dsp:nvSpPr>
      <dsp:spPr>
        <a:xfrm>
          <a:off x="1590204" y="4127372"/>
          <a:ext cx="1629040" cy="16290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</a:t>
          </a:r>
          <a:b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ที่ปรึกษา</a:t>
          </a:r>
          <a:endParaRPr lang="th-TH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8771" y="4365939"/>
        <a:ext cx="1151906" cy="1151906"/>
      </dsp:txXfrm>
    </dsp:sp>
    <dsp:sp modelId="{D58DD022-2570-4B17-81F8-03A9FCC4C5F5}">
      <dsp:nvSpPr>
        <dsp:cNvPr id="0" name=""/>
        <dsp:cNvSpPr/>
      </dsp:nvSpPr>
      <dsp:spPr>
        <a:xfrm rot="11880000">
          <a:off x="2497561" y="2471884"/>
          <a:ext cx="344594" cy="5538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/>
        </a:p>
      </dsp:txBody>
      <dsp:txXfrm rot="10800000">
        <a:off x="2598409" y="2598632"/>
        <a:ext cx="241216" cy="332323"/>
      </dsp:txXfrm>
    </dsp:sp>
    <dsp:sp modelId="{0D09759F-2A10-465F-95EE-F068848DA3B7}">
      <dsp:nvSpPr>
        <dsp:cNvPr id="0" name=""/>
        <dsp:cNvSpPr/>
      </dsp:nvSpPr>
      <dsp:spPr>
        <a:xfrm>
          <a:off x="762230" y="1579128"/>
          <a:ext cx="1629040" cy="16290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งานบริการ</a:t>
          </a:r>
          <a:endParaRPr lang="th-TH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0797" y="1817695"/>
        <a:ext cx="1151906" cy="11519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1AFBC-7C09-4AA6-8685-D05A3F883FF8}">
      <dsp:nvSpPr>
        <dsp:cNvPr id="0" name=""/>
        <dsp:cNvSpPr/>
      </dsp:nvSpPr>
      <dsp:spPr>
        <a:xfrm>
          <a:off x="2222700" y="491913"/>
          <a:ext cx="4275405" cy="4275405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โปร่งใส</a:t>
          </a:r>
          <a:endParaRPr lang="th-TH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09264" y="1282863"/>
        <a:ext cx="1577828" cy="1272442"/>
      </dsp:txXfrm>
    </dsp:sp>
    <dsp:sp modelId="{C29D299F-2F18-4038-9BDC-12913C9DACE4}">
      <dsp:nvSpPr>
        <dsp:cNvPr id="0" name=""/>
        <dsp:cNvSpPr/>
      </dsp:nvSpPr>
      <dsp:spPr>
        <a:xfrm>
          <a:off x="2221106" y="497270"/>
          <a:ext cx="4275405" cy="4275405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-92339"/>
                <a:satOff val="-8843"/>
                <a:lumOff val="-8889"/>
                <a:alphaOff val="0"/>
                <a:shade val="63000"/>
                <a:satMod val="165000"/>
              </a:schemeClr>
            </a:gs>
            <a:gs pos="30000">
              <a:schemeClr val="accent5">
                <a:hueOff val="-92339"/>
                <a:satOff val="-8843"/>
                <a:lumOff val="-8889"/>
                <a:alphaOff val="0"/>
                <a:shade val="58000"/>
                <a:satMod val="165000"/>
              </a:schemeClr>
            </a:gs>
            <a:gs pos="75000">
              <a:schemeClr val="accent5">
                <a:hueOff val="-92339"/>
                <a:satOff val="-8843"/>
                <a:lumOff val="-8889"/>
                <a:alphaOff val="0"/>
                <a:shade val="30000"/>
                <a:satMod val="175000"/>
              </a:schemeClr>
            </a:gs>
            <a:gs pos="100000">
              <a:schemeClr val="accent5">
                <a:hueOff val="-92339"/>
                <a:satOff val="-8843"/>
                <a:lumOff val="-888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ประสิทธิภาพและประสิทธิผล</a:t>
          </a:r>
          <a:endParaRPr lang="th-TH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35155" y="2711319"/>
        <a:ext cx="1577828" cy="1272442"/>
      </dsp:txXfrm>
    </dsp:sp>
    <dsp:sp modelId="{A6329F90-F2A0-476B-BF59-ED81FAB14B15}">
      <dsp:nvSpPr>
        <dsp:cNvPr id="0" name=""/>
        <dsp:cNvSpPr/>
      </dsp:nvSpPr>
      <dsp:spPr>
        <a:xfrm>
          <a:off x="2221106" y="497270"/>
          <a:ext cx="4275405" cy="4275405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-184678"/>
                <a:satOff val="-17685"/>
                <a:lumOff val="-17778"/>
                <a:alphaOff val="0"/>
                <a:shade val="63000"/>
                <a:satMod val="165000"/>
              </a:schemeClr>
            </a:gs>
            <a:gs pos="30000">
              <a:schemeClr val="accent5">
                <a:hueOff val="-184678"/>
                <a:satOff val="-17685"/>
                <a:lumOff val="-17778"/>
                <a:alphaOff val="0"/>
                <a:shade val="58000"/>
                <a:satMod val="165000"/>
              </a:schemeClr>
            </a:gs>
            <a:gs pos="75000">
              <a:schemeClr val="accent5">
                <a:hueOff val="-184678"/>
                <a:satOff val="-17685"/>
                <a:lumOff val="-17778"/>
                <a:alphaOff val="0"/>
                <a:shade val="30000"/>
                <a:satMod val="175000"/>
              </a:schemeClr>
            </a:gs>
            <a:gs pos="100000">
              <a:schemeClr val="accent5">
                <a:hueOff val="-184678"/>
                <a:satOff val="-17685"/>
                <a:lumOff val="-1777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ตรวจสอบได้</a:t>
          </a:r>
          <a:endParaRPr lang="th-TH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704634" y="2711319"/>
        <a:ext cx="1577828" cy="1272442"/>
      </dsp:txXfrm>
    </dsp:sp>
    <dsp:sp modelId="{83A2A4C3-DF5D-4FED-ADE7-C616DD53A210}">
      <dsp:nvSpPr>
        <dsp:cNvPr id="0" name=""/>
        <dsp:cNvSpPr/>
      </dsp:nvSpPr>
      <dsp:spPr>
        <a:xfrm>
          <a:off x="2221106" y="487522"/>
          <a:ext cx="4275405" cy="4275405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-277017"/>
                <a:satOff val="-26528"/>
                <a:lumOff val="-26667"/>
                <a:alphaOff val="0"/>
                <a:shade val="63000"/>
                <a:satMod val="165000"/>
              </a:schemeClr>
            </a:gs>
            <a:gs pos="30000">
              <a:schemeClr val="accent5">
                <a:hueOff val="-277017"/>
                <a:satOff val="-26528"/>
                <a:lumOff val="-26667"/>
                <a:alphaOff val="0"/>
                <a:shade val="58000"/>
                <a:satMod val="165000"/>
              </a:schemeClr>
            </a:gs>
            <a:gs pos="75000">
              <a:schemeClr val="accent5">
                <a:hueOff val="-277017"/>
                <a:satOff val="-26528"/>
                <a:lumOff val="-26667"/>
                <a:alphaOff val="0"/>
                <a:shade val="30000"/>
                <a:satMod val="175000"/>
              </a:schemeClr>
            </a:gs>
            <a:gs pos="100000">
              <a:schemeClr val="accent5">
                <a:hueOff val="-277017"/>
                <a:satOff val="-26528"/>
                <a:lumOff val="-2666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คุ้มค่า</a:t>
          </a:r>
          <a:endParaRPr lang="th-TH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704634" y="1276436"/>
        <a:ext cx="1577828" cy="12724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95F6F-75F7-4B88-9B65-322479FE868C}">
      <dsp:nvSpPr>
        <dsp:cNvPr id="0" name=""/>
        <dsp:cNvSpPr/>
      </dsp:nvSpPr>
      <dsp:spPr>
        <a:xfrm>
          <a:off x="3580663" y="-153985"/>
          <a:ext cx="2599835" cy="26002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88AB83-BA3D-4255-BD69-6B174D8610FE}">
      <dsp:nvSpPr>
        <dsp:cNvPr id="0" name=""/>
        <dsp:cNvSpPr/>
      </dsp:nvSpPr>
      <dsp:spPr>
        <a:xfrm>
          <a:off x="4105790" y="825216"/>
          <a:ext cx="1444678" cy="72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วิธีประกาศเชิญชวนทั่วไป</a:t>
          </a:r>
          <a:endParaRPr lang="th-TH" sz="2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05790" y="825216"/>
        <a:ext cx="1444678" cy="722166"/>
      </dsp:txXfrm>
    </dsp:sp>
    <dsp:sp modelId="{0A0A709C-CBEA-4B0C-97E8-07EFC1F10E2C}">
      <dsp:nvSpPr>
        <dsp:cNvPr id="0" name=""/>
        <dsp:cNvSpPr/>
      </dsp:nvSpPr>
      <dsp:spPr>
        <a:xfrm>
          <a:off x="2818270" y="1500396"/>
          <a:ext cx="2599835" cy="26002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138508"/>
                <a:satOff val="-13264"/>
                <a:lumOff val="-13334"/>
                <a:alphaOff val="0"/>
                <a:shade val="63000"/>
                <a:satMod val="165000"/>
              </a:schemeClr>
            </a:gs>
            <a:gs pos="30000">
              <a:schemeClr val="accent5">
                <a:hueOff val="-138508"/>
                <a:satOff val="-13264"/>
                <a:lumOff val="-13334"/>
                <a:alphaOff val="0"/>
                <a:shade val="58000"/>
                <a:satMod val="165000"/>
              </a:schemeClr>
            </a:gs>
            <a:gs pos="75000">
              <a:schemeClr val="accent5">
                <a:hueOff val="-138508"/>
                <a:satOff val="-13264"/>
                <a:lumOff val="-13334"/>
                <a:alphaOff val="0"/>
                <a:shade val="30000"/>
                <a:satMod val="175000"/>
              </a:schemeClr>
            </a:gs>
            <a:gs pos="100000">
              <a:schemeClr val="accent5">
                <a:hueOff val="-138508"/>
                <a:satOff val="-13264"/>
                <a:lumOff val="-13334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7BD80-9A3E-410B-90A4-84474D95B783}">
      <dsp:nvSpPr>
        <dsp:cNvPr id="0" name=""/>
        <dsp:cNvSpPr/>
      </dsp:nvSpPr>
      <dsp:spPr>
        <a:xfrm>
          <a:off x="3505637" y="2426993"/>
          <a:ext cx="1444678" cy="72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วิธีคัดเลือก</a:t>
          </a:r>
          <a:endParaRPr lang="th-TH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505637" y="2426993"/>
        <a:ext cx="1444678" cy="722166"/>
      </dsp:txXfrm>
    </dsp:sp>
    <dsp:sp modelId="{5DA839E5-ACAA-4842-8D7B-A71FC2D4DA80}">
      <dsp:nvSpPr>
        <dsp:cNvPr id="0" name=""/>
        <dsp:cNvSpPr/>
      </dsp:nvSpPr>
      <dsp:spPr>
        <a:xfrm>
          <a:off x="3654515" y="3075354"/>
          <a:ext cx="2233661" cy="2234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277017"/>
                <a:satOff val="-26528"/>
                <a:lumOff val="-26667"/>
                <a:alphaOff val="0"/>
                <a:shade val="63000"/>
                <a:satMod val="165000"/>
              </a:schemeClr>
            </a:gs>
            <a:gs pos="30000">
              <a:schemeClr val="accent5">
                <a:hueOff val="-277017"/>
                <a:satOff val="-26528"/>
                <a:lumOff val="-26667"/>
                <a:alphaOff val="0"/>
                <a:shade val="58000"/>
                <a:satMod val="165000"/>
              </a:schemeClr>
            </a:gs>
            <a:gs pos="75000">
              <a:schemeClr val="accent5">
                <a:hueOff val="-277017"/>
                <a:satOff val="-26528"/>
                <a:lumOff val="-26667"/>
                <a:alphaOff val="0"/>
                <a:shade val="30000"/>
                <a:satMod val="175000"/>
              </a:schemeClr>
            </a:gs>
            <a:gs pos="100000">
              <a:schemeClr val="accent5">
                <a:hueOff val="-277017"/>
                <a:satOff val="-26528"/>
                <a:lumOff val="-2666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3C3E3-0AEC-448A-B4AD-5C51B4D82346}">
      <dsp:nvSpPr>
        <dsp:cNvPr id="0" name=""/>
        <dsp:cNvSpPr/>
      </dsp:nvSpPr>
      <dsp:spPr>
        <a:xfrm>
          <a:off x="4105784" y="3893894"/>
          <a:ext cx="1444678" cy="72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วิธีเฉพาะ  เจาะจง</a:t>
          </a:r>
          <a:endParaRPr lang="th-TH" sz="2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105784" y="3893894"/>
        <a:ext cx="1444678" cy="7221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3841-EB69-4B76-BB62-5F1FAC212FF9}">
      <dsp:nvSpPr>
        <dsp:cNvPr id="0" name=""/>
        <dsp:cNvSpPr/>
      </dsp:nvSpPr>
      <dsp:spPr>
        <a:xfrm>
          <a:off x="2304253" y="1310"/>
          <a:ext cx="4375829" cy="11866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8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การตรวจรับพัสดุให้เป็นไปตามสัญญา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304253" y="149642"/>
        <a:ext cx="3930833" cy="889992"/>
      </dsp:txXfrm>
    </dsp:sp>
    <dsp:sp modelId="{A447B589-9967-4DD5-B9B3-0E3DF2733E56}">
      <dsp:nvSpPr>
        <dsp:cNvPr id="0" name=""/>
        <dsp:cNvSpPr/>
      </dsp:nvSpPr>
      <dsp:spPr>
        <a:xfrm>
          <a:off x="612966" y="1310"/>
          <a:ext cx="1691287" cy="11866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100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70894" y="59238"/>
        <a:ext cx="1575431" cy="1070800"/>
      </dsp:txXfrm>
    </dsp:sp>
    <dsp:sp modelId="{6C555CD4-457B-4486-AED5-8C17702F8B68}">
      <dsp:nvSpPr>
        <dsp:cNvPr id="0" name=""/>
        <dsp:cNvSpPr/>
      </dsp:nvSpPr>
      <dsp:spPr>
        <a:xfrm>
          <a:off x="2305564" y="1306632"/>
          <a:ext cx="4371556" cy="1450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การงดหรือลดค่าปรับ หรือการขยายระยะเวลาทำการตามสัญญา ให้อยู่ในดุลพินิจตามกรณีที่กำหนด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305564" y="1487974"/>
        <a:ext cx="3827531" cy="1088050"/>
      </dsp:txXfrm>
    </dsp:sp>
    <dsp:sp modelId="{D46163B4-4072-4FC3-B9EA-13798F6422B6}">
      <dsp:nvSpPr>
        <dsp:cNvPr id="0" name=""/>
        <dsp:cNvSpPr/>
      </dsp:nvSpPr>
      <dsp:spPr>
        <a:xfrm>
          <a:off x="615928" y="1438671"/>
          <a:ext cx="1689635" cy="11866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102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73856" y="1496599"/>
        <a:ext cx="1573779" cy="1070800"/>
      </dsp:txXfrm>
    </dsp:sp>
    <dsp:sp modelId="{B40D5DA8-50AF-40C0-B3A4-E3E89E6C7472}">
      <dsp:nvSpPr>
        <dsp:cNvPr id="0" name=""/>
        <dsp:cNvSpPr/>
      </dsp:nvSpPr>
      <dsp:spPr>
        <a:xfrm>
          <a:off x="2304253" y="2876032"/>
          <a:ext cx="4375829" cy="11866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การบอกเลิกสัญญาให้อยู่ในดุลพินิจของ</a:t>
          </a:r>
          <a:br>
            <a:rPr lang="th-TH" sz="24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ผู้มีอำนาจ ตามกรณีที่กำหนด 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304253" y="3024364"/>
        <a:ext cx="3930833" cy="889992"/>
      </dsp:txXfrm>
    </dsp:sp>
    <dsp:sp modelId="{E2F78DCB-166C-465D-B5FB-47046BCBFEA7}">
      <dsp:nvSpPr>
        <dsp:cNvPr id="0" name=""/>
        <dsp:cNvSpPr/>
      </dsp:nvSpPr>
      <dsp:spPr>
        <a:xfrm>
          <a:off x="612966" y="2876032"/>
          <a:ext cx="1691287" cy="11866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103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70894" y="2933960"/>
        <a:ext cx="1575431" cy="107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6E13-66BF-42BA-9537-9637FEC0BA1F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C23B5-2D2F-43DE-B7F8-7FEC369A6E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3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23B5-2D2F-43DE-B7F8-7FEC369A6E4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6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FAB15-0526-49F2-AA91-B7BBECFC5B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6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74270" y="4402940"/>
            <a:ext cx="5389343" cy="4252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mtClean="0"/>
              <a:t>	</a:t>
            </a:r>
            <a:r>
              <a:rPr lang="th-TH" altLang="th-TH" b="1" smtClean="0"/>
              <a:t>เงื่อนไขการใช้วิธีเฉพาะเจาะจง</a:t>
            </a:r>
          </a:p>
          <a:p>
            <a:r>
              <a:rPr lang="th-TH" altLang="th-TH" smtClean="0"/>
              <a:t>	(ก) </a:t>
            </a:r>
            <a:r>
              <a:rPr lang="th-TH" altLang="th-TH" u="sng" smtClean="0"/>
              <a:t>ใช้ทั้งวิธีประกาศเชิญชวนทั่วไปและวิธีคัดเลือก </a:t>
            </a:r>
            <a:r>
              <a:rPr lang="th-TH" altLang="th-TH" smtClean="0"/>
              <a:t>หรือใช้วิธีคัดเลือกแล้ว แต่</a:t>
            </a:r>
            <a:r>
              <a:rPr lang="th-TH" altLang="th-TH" b="1" smtClean="0"/>
              <a:t>ไม่มีผู้ยื่นข้อเสนอ </a:t>
            </a:r>
            <a:r>
              <a:rPr lang="th-TH" altLang="th-TH" smtClean="0"/>
              <a:t>หรือข้อเสนอนั้นไม่ได้รับการคัดเลือก</a:t>
            </a:r>
            <a:endParaRPr lang="en-US" altLang="th-TH" b="1" smtClean="0"/>
          </a:p>
          <a:p>
            <a:r>
              <a:rPr lang="th-TH" altLang="th-TH" smtClean="0"/>
              <a:t>	(ข) การจัดซื้อจัดจ้างพัสดุที่มีการผลิต จำหน่าย หรือให้บริการทั่วไป และมีวงเงินในการจัดซื้อจัดจ้างครั้งหนึ่ง</a:t>
            </a:r>
            <a:r>
              <a:rPr lang="th-TH" altLang="th-TH" b="1" smtClean="0"/>
              <a:t>ไม่เกินวงเงินตามที่กำหนด</a:t>
            </a:r>
            <a:r>
              <a:rPr lang="th-TH" altLang="th-TH" smtClean="0"/>
              <a:t>ในกฎกระทรวง</a:t>
            </a:r>
            <a:endParaRPr lang="en-US" altLang="th-TH" b="1" smtClean="0"/>
          </a:p>
          <a:p>
            <a:r>
              <a:rPr lang="th-TH" altLang="th-TH" smtClean="0"/>
              <a:t>	(ค) การจัดซื้อจัดจ้างพัสดุที่มีผู้ประกอบการซึ่งมีคุณสมบัติโดยตรงเพียง</a:t>
            </a:r>
            <a:r>
              <a:rPr lang="th-TH" altLang="th-TH" b="1" smtClean="0"/>
              <a:t>รายเดียว </a:t>
            </a:r>
            <a:r>
              <a:rPr lang="th-TH" altLang="th-TH" smtClean="0"/>
              <a:t>หรือการจัดซื้อจัดจ้างพัสดุจากผู้ประกอบการซึ่งเป็นตัวแทนจำหน่ายหรือตัวแทนผู้ให้บริการโดยชอบด้วยกฎหมายเพียงรายเดียวในประเทศไทยและไม่มีพัสดุอื่นที่จะใช้ทดแทนได้</a:t>
            </a:r>
            <a:endParaRPr lang="en-US" altLang="th-TH" b="1" smtClean="0"/>
          </a:p>
          <a:p>
            <a:r>
              <a:rPr lang="th-TH" altLang="th-TH" smtClean="0"/>
              <a:t>	(ง) มีความจำเป็นต้องใช้พัสดุนั้นโดย</a:t>
            </a:r>
            <a:r>
              <a:rPr lang="th-TH" altLang="th-TH" b="1" smtClean="0"/>
              <a:t>ฉุกเฉินเนื่องจากอุบัติภัยหรือธรรมชาติพิบัติภัย</a:t>
            </a:r>
            <a:r>
              <a:rPr lang="th-TH" altLang="th-TH" smtClean="0"/>
              <a:t> และการจัดซื้อจัดจ้างโดยวิธีประกาศเชิญชวนทั่วไปหรือวิธีคัดเลือกอาจก่อให้เกิดความล่าช้าและอาจทำให้เกิดความเสียหายร้ายแรง</a:t>
            </a:r>
            <a:endParaRPr lang="en-US" altLang="th-TH" b="1" smtClean="0"/>
          </a:p>
          <a:p>
            <a:r>
              <a:rPr lang="th-TH" altLang="th-TH" smtClean="0"/>
              <a:t>	(จ) พัสดุที่จะจัดซื้อจัดจ้างเป็นพัสดุที่เกี่ยวพันกับพัสดุที่ได้จัดซื้อจัดจ้างไว้ก่อนแล้ว และมีความจำเป็นต้องจัดซื้อจัดจ้าง</a:t>
            </a:r>
            <a:r>
              <a:rPr lang="th-TH" altLang="th-TH" b="1" smtClean="0"/>
              <a:t>เพิ่มเติม</a:t>
            </a:r>
            <a:r>
              <a:rPr lang="th-TH" altLang="th-TH" smtClean="0"/>
              <a:t>เพื่อความสมบูรณ์หรือต่อเนื่องในการใช้พัสดุนั้น โดยมูลค่าของพัสดุที่จัดซื้อจัดจ้างเพิ่มเติมจะต้องไม่สูงกว่าพัสดุที่ได้จัดซื้อจัดจ้างไว้ก่อนแล้ว</a:t>
            </a:r>
            <a:endParaRPr lang="en-US" altLang="th-TH" b="1" smtClean="0"/>
          </a:p>
          <a:p>
            <a:r>
              <a:rPr lang="th-TH" altLang="th-TH" smtClean="0"/>
              <a:t>	(ฉ) เป็นพัสดุที่</a:t>
            </a:r>
            <a:r>
              <a:rPr lang="th-TH" altLang="th-TH" b="1" smtClean="0"/>
              <a:t>จะขายทอดตลาด</a:t>
            </a:r>
            <a:r>
              <a:rPr lang="th-TH" altLang="th-TH" smtClean="0"/>
              <a:t>โดยหน่วยงานของรัฐ องค์การระหว่างประเทศ หรือหน่วยงานของต่างประเทศ</a:t>
            </a:r>
            <a:endParaRPr lang="en-US" altLang="th-TH" b="1" smtClean="0"/>
          </a:p>
          <a:p>
            <a:r>
              <a:rPr lang="th-TH" altLang="th-TH" smtClean="0"/>
              <a:t>	(ช) เป็นพัสดุที่เป็นที่ดินและสิ่งก่อสร้างซึ่ง</a:t>
            </a:r>
            <a:r>
              <a:rPr lang="th-TH" altLang="th-TH" b="1" smtClean="0"/>
              <a:t>จำเป็นต้องซื้อเฉพาะแห่ง</a:t>
            </a:r>
            <a:endParaRPr lang="en-US" altLang="th-TH" b="1" smtClean="0"/>
          </a:p>
        </p:txBody>
      </p:sp>
      <p:sp>
        <p:nvSpPr>
          <p:cNvPr id="7066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AF35458B-6B72-4D13-A6D8-7592F030DEF8}" type="slidenum">
              <a:rPr lang="th-TH" altLang="th-TH" sz="12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th-TH" altLang="th-TH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DCDD9081-6829-492E-BEE3-86F5DC143D34}" type="slidenum">
              <a:rPr lang="th-TH" altLang="th-TH" sz="12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th-TH" altLang="th-TH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7F8F00-CC81-4D33-9D2E-FC5001C9CA1E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6ED8AA-FD1C-415B-AB31-7A78ED2E427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th/url?sa=i&amp;rct=j&amp;q=&amp;esrc=s&amp;source=images&amp;cd=&amp;cad=rja&amp;uact=8&amp;ved=2ahUKEwiz76jeoYXfAhXLdH0KHaaDCSAQjRx6BAgBEAU&amp;url=http://pasadu99.blogspot.com/2017/10/blog-post_17.html&amp;psig=AOvVaw0wxn_zalCpw2I-jQkz10Ch&amp;ust=154398112811098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th/url?sa=i&amp;rct=j&amp;q=&amp;esrc=s&amp;source=images&amp;cd=&amp;cad=rja&amp;uact=8&amp;ved=2ahUKEwid37G_oYXfAhUYfn0KHeznC_sQjRx6BAgBEAU&amp;url=http://pasadu99.blogspot.com/2017/10/&amp;psig=AOvVaw0wxn_zalCpw2I-jQkz10Ch&amp;ust=154398112811098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กฎหมาย ระเบียบ ที่ควรรู้ </a:t>
            </a:r>
            <a:b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ในการปฏิบัติงาน</a:t>
            </a:r>
            <a:b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ด้านพัสดุ 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119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          หลักการ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จำแนกประเภทรายจ่าย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3851920" y="2047200"/>
            <a:ext cx="4810888" cy="1104101"/>
          </a:xfrm>
          <a:prstGeom prst="flowChartAlternateProcess">
            <a:avLst/>
          </a:prstGeom>
          <a:solidFill>
            <a:srgbClr val="F5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2200" dirty="0">
                <a:solidFill>
                  <a:schemeClr val="tx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ค่าปักเสาพาดสายภายนอกสถานที่ราชการรวมถึงค่าติดตั้งหม้อแปลง เครื่องวัด และอุปกรณ์ไฟฟ้าซึ่งเป็นกรรมสิทธิ์ของการไฟฟ้า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07704" y="1628800"/>
            <a:ext cx="2160240" cy="792088"/>
          </a:xfrm>
          <a:prstGeom prst="rect">
            <a:avLst/>
          </a:prstGeom>
          <a:solidFill>
            <a:srgbClr val="42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Superspace Bold" panose="02000000000000000000" pitchFamily="2" charset="0"/>
                <a:cs typeface="Superspace Bold" panose="02000000000000000000" pitchFamily="2" charset="0"/>
              </a:rPr>
              <a:t> </a:t>
            </a:r>
            <a:r>
              <a:rPr lang="th-TH" dirty="0" smtClean="0">
                <a:latin typeface="Superspace Bold" panose="02000000000000000000" pitchFamily="2" charset="0"/>
                <a:cs typeface="Superspace Bold" panose="02000000000000000000" pitchFamily="2" charset="0"/>
              </a:rPr>
              <a:t>ค่าใช้สอย</a:t>
            </a:r>
            <a:endParaRPr lang="en-US" dirty="0"/>
          </a:p>
        </p:txBody>
      </p:sp>
      <p:sp>
        <p:nvSpPr>
          <p:cNvPr id="4" name="วงรี 3"/>
          <p:cNvSpPr/>
          <p:nvPr/>
        </p:nvSpPr>
        <p:spPr>
          <a:xfrm>
            <a:off x="179512" y="836712"/>
            <a:ext cx="1728192" cy="2016224"/>
          </a:xfrm>
          <a:prstGeom prst="ellipse">
            <a:avLst/>
          </a:prstGeom>
          <a:solidFill>
            <a:srgbClr val="E57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งบดำเนินงาน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57200" y="3338825"/>
            <a:ext cx="5626968" cy="1372671"/>
          </a:xfrm>
          <a:prstGeom prst="flowChartAlternateProcess">
            <a:avLst/>
          </a:prstGeom>
          <a:solidFill>
            <a:srgbClr val="F5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2200" dirty="0">
                <a:solidFill>
                  <a:schemeClr val="tx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ค่าจ้างเหมาเดินสายไฟฟ้าและติดตั้งอุปกรณ์ไฟฟ้าเพิ่มเติม รวมถึงการซ่อมแซม บำรุงรักษาหรือปรับปรุงระบบไฟฟ้า การเพิ่มกำลังไฟฟ้า การขยายเขตไฟฟ้า</a:t>
            </a: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3433520" y="4927520"/>
            <a:ext cx="5386952" cy="1309792"/>
          </a:xfrm>
          <a:prstGeom prst="flowChartAlternateProcess">
            <a:avLst/>
          </a:prstGeom>
          <a:solidFill>
            <a:srgbClr val="F5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spcBef>
                <a:spcPct val="50000"/>
              </a:spcBef>
              <a:defRPr/>
            </a:pPr>
            <a:r>
              <a:rPr lang="th-TH" sz="2200" dirty="0">
                <a:solidFill>
                  <a:schemeClr val="tx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ค่าวางท่อประปาภายนอกสถานที่ราชการเพื่อให้ราชการได้ใช้บริการประปา รวมถึงค่าติดตั้งมาตรวัดน้ำและอุปกรณ์ประปา ซึ่งเป็นกรรมสิทธิ์ของการประปา</a:t>
            </a:r>
          </a:p>
        </p:txBody>
      </p:sp>
      <p:sp>
        <p:nvSpPr>
          <p:cNvPr id="16" name="รูปแบบอิสระ 15"/>
          <p:cNvSpPr/>
          <p:nvPr/>
        </p:nvSpPr>
        <p:spPr>
          <a:xfrm>
            <a:off x="2951666" y="2671290"/>
            <a:ext cx="900254" cy="667535"/>
          </a:xfrm>
          <a:custGeom>
            <a:avLst/>
            <a:gdLst>
              <a:gd name="connsiteX0" fmla="*/ 900254 w 900254"/>
              <a:gd name="connsiteY0" fmla="*/ 0 h 682388"/>
              <a:gd name="connsiteX1" fmla="*/ 122332 w 900254"/>
              <a:gd name="connsiteY1" fmla="*/ 136478 h 682388"/>
              <a:gd name="connsiteX2" fmla="*/ 13149 w 900254"/>
              <a:gd name="connsiteY2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254" h="682388">
                <a:moveTo>
                  <a:pt x="900254" y="0"/>
                </a:moveTo>
                <a:cubicBezTo>
                  <a:pt x="585218" y="11373"/>
                  <a:pt x="270183" y="22747"/>
                  <a:pt x="122332" y="136478"/>
                </a:cubicBezTo>
                <a:cubicBezTo>
                  <a:pt x="-25519" y="250209"/>
                  <a:pt x="-6185" y="466298"/>
                  <a:pt x="13149" y="682388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รูปแบบอิสระ 16"/>
          <p:cNvSpPr/>
          <p:nvPr/>
        </p:nvSpPr>
        <p:spPr>
          <a:xfrm rot="5582181">
            <a:off x="5932823" y="4112929"/>
            <a:ext cx="900254" cy="667535"/>
          </a:xfrm>
          <a:custGeom>
            <a:avLst/>
            <a:gdLst>
              <a:gd name="connsiteX0" fmla="*/ 900254 w 900254"/>
              <a:gd name="connsiteY0" fmla="*/ 0 h 682388"/>
              <a:gd name="connsiteX1" fmla="*/ 122332 w 900254"/>
              <a:gd name="connsiteY1" fmla="*/ 136478 h 682388"/>
              <a:gd name="connsiteX2" fmla="*/ 13149 w 900254"/>
              <a:gd name="connsiteY2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254" h="682388">
                <a:moveTo>
                  <a:pt x="900254" y="0"/>
                </a:moveTo>
                <a:cubicBezTo>
                  <a:pt x="585218" y="11373"/>
                  <a:pt x="270183" y="22747"/>
                  <a:pt x="122332" y="136478"/>
                </a:cubicBezTo>
                <a:cubicBezTo>
                  <a:pt x="-25519" y="250209"/>
                  <a:pt x="-6185" y="466298"/>
                  <a:pt x="13149" y="682388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462372" y="5386864"/>
            <a:ext cx="2808312" cy="864096"/>
          </a:xfrm>
          <a:prstGeom prst="roundRect">
            <a:avLst/>
          </a:prstGeom>
          <a:solidFill>
            <a:srgbClr val="F5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2200" dirty="0">
                <a:solidFill>
                  <a:schemeClr val="tx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ค่าติดตั้งโทรศัพท์พื้นฐาน</a:t>
            </a:r>
          </a:p>
        </p:txBody>
      </p:sp>
      <p:sp>
        <p:nvSpPr>
          <p:cNvPr id="19" name="รูปแบบอิสระ 18"/>
          <p:cNvSpPr/>
          <p:nvPr/>
        </p:nvSpPr>
        <p:spPr>
          <a:xfrm>
            <a:off x="2757602" y="5080664"/>
            <a:ext cx="675918" cy="306200"/>
          </a:xfrm>
          <a:custGeom>
            <a:avLst/>
            <a:gdLst>
              <a:gd name="connsiteX0" fmla="*/ 900254 w 900254"/>
              <a:gd name="connsiteY0" fmla="*/ 0 h 682388"/>
              <a:gd name="connsiteX1" fmla="*/ 122332 w 900254"/>
              <a:gd name="connsiteY1" fmla="*/ 136478 h 682388"/>
              <a:gd name="connsiteX2" fmla="*/ 13149 w 900254"/>
              <a:gd name="connsiteY2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254" h="682388">
                <a:moveTo>
                  <a:pt x="900254" y="0"/>
                </a:moveTo>
                <a:cubicBezTo>
                  <a:pt x="585218" y="11373"/>
                  <a:pt x="270183" y="22747"/>
                  <a:pt x="122332" y="136478"/>
                </a:cubicBezTo>
                <a:cubicBezTo>
                  <a:pt x="-25519" y="250209"/>
                  <a:pt x="-6185" y="466298"/>
                  <a:pt x="13149" y="682388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0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หลักการจำแนกประเภทรายจ่าย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11560" y="3216316"/>
            <a:ext cx="5616624" cy="1135068"/>
          </a:xfrm>
          <a:prstGeom prst="roundRect">
            <a:avLst/>
          </a:prstGeom>
          <a:solidFill>
            <a:srgbClr val="F5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2200" dirty="0">
                <a:solidFill>
                  <a:schemeClr val="tx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ค่าจ้างเหมาเดินท่อประปาและติดตั้งอุปกรณ์ประปาเพิ่มเติม รวมถึงการซ่อมแซม บำรุงรักษาหรือปรับปรุงระบบประปา</a:t>
            </a: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611560" y="5481228"/>
            <a:ext cx="1697914" cy="684076"/>
          </a:xfrm>
          <a:prstGeom prst="flowChartAlternateProcess">
            <a:avLst/>
          </a:prstGeom>
          <a:solidFill>
            <a:srgbClr val="F5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2200" dirty="0">
                <a:solidFill>
                  <a:schemeClr val="tx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ค่าเบี้ยประกัน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699792" y="4570748"/>
            <a:ext cx="5976664" cy="1381872"/>
          </a:xfrm>
          <a:prstGeom prst="roundRect">
            <a:avLst/>
          </a:prstGeom>
          <a:solidFill>
            <a:srgbClr val="F5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2200">
                <a:solidFill>
                  <a:schemeClr val="tx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ค่าจ้างเหมาบริการเพื่อให้ผู้รับจ้างทำการอย่างหนึ่งอย่างใดซึ่งอยู่ในความรับผิดชอบของผู้รับจ้าง  แต่มิใช่เป็นการประกอบ ดัดแปลง ต่อเติม หรือปรับปรุงครุภัณฑ์ ที่ดิน และสิ่งก่อสร้าง </a:t>
            </a:r>
            <a:endParaRPr lang="th-TH" sz="2200" dirty="0">
              <a:solidFill>
                <a:schemeClr val="tx1"/>
              </a:solidFill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3851920" y="1996088"/>
            <a:ext cx="3672408" cy="1000864"/>
          </a:xfrm>
          <a:prstGeom prst="flowChartAlternateProcess">
            <a:avLst/>
          </a:prstGeom>
          <a:solidFill>
            <a:srgbClr val="F5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2200" dirty="0">
                <a:solidFill>
                  <a:schemeClr val="tx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ค่าซ่อมแซมบำรุงรักษาทรัพย์สิน เพื่อให้ใช้งานได้ตามปกติ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07704" y="1628800"/>
            <a:ext cx="2160240" cy="792088"/>
          </a:xfrm>
          <a:prstGeom prst="rect">
            <a:avLst/>
          </a:prstGeom>
          <a:solidFill>
            <a:srgbClr val="42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Superspace Bold" panose="02000000000000000000" pitchFamily="2" charset="0"/>
                <a:cs typeface="Superspace Bold" panose="02000000000000000000" pitchFamily="2" charset="0"/>
              </a:rPr>
              <a:t> </a:t>
            </a:r>
            <a:r>
              <a:rPr lang="th-TH" dirty="0" smtClean="0">
                <a:latin typeface="Superspace Bold" panose="02000000000000000000" pitchFamily="2" charset="0"/>
                <a:cs typeface="Superspace Bold" panose="02000000000000000000" pitchFamily="2" charset="0"/>
              </a:rPr>
              <a:t>ค่าใช้สอย</a:t>
            </a:r>
            <a:endParaRPr lang="en-US" dirty="0"/>
          </a:p>
        </p:txBody>
      </p:sp>
      <p:sp>
        <p:nvSpPr>
          <p:cNvPr id="5" name="วงรี 4"/>
          <p:cNvSpPr/>
          <p:nvPr/>
        </p:nvSpPr>
        <p:spPr>
          <a:xfrm>
            <a:off x="179512" y="908720"/>
            <a:ext cx="1944216" cy="1944216"/>
          </a:xfrm>
          <a:prstGeom prst="ellipse">
            <a:avLst/>
          </a:prstGeom>
          <a:solidFill>
            <a:srgbClr val="E57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งบดำเนินงาน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รูปแบบอิสระ 9"/>
          <p:cNvSpPr/>
          <p:nvPr/>
        </p:nvSpPr>
        <p:spPr>
          <a:xfrm>
            <a:off x="2950526" y="2652784"/>
            <a:ext cx="900254" cy="579404"/>
          </a:xfrm>
          <a:custGeom>
            <a:avLst/>
            <a:gdLst>
              <a:gd name="connsiteX0" fmla="*/ 900254 w 900254"/>
              <a:gd name="connsiteY0" fmla="*/ 0 h 682388"/>
              <a:gd name="connsiteX1" fmla="*/ 122332 w 900254"/>
              <a:gd name="connsiteY1" fmla="*/ 136478 h 682388"/>
              <a:gd name="connsiteX2" fmla="*/ 13149 w 900254"/>
              <a:gd name="connsiteY2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254" h="682388">
                <a:moveTo>
                  <a:pt x="900254" y="0"/>
                </a:moveTo>
                <a:cubicBezTo>
                  <a:pt x="585218" y="11373"/>
                  <a:pt x="270183" y="22747"/>
                  <a:pt x="122332" y="136478"/>
                </a:cubicBezTo>
                <a:cubicBezTo>
                  <a:pt x="-25519" y="250209"/>
                  <a:pt x="-6185" y="466298"/>
                  <a:pt x="13149" y="682388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รูปแบบอิสระ 10"/>
          <p:cNvSpPr/>
          <p:nvPr/>
        </p:nvSpPr>
        <p:spPr>
          <a:xfrm rot="5563113">
            <a:off x="6125215" y="3851159"/>
            <a:ext cx="769858" cy="637306"/>
          </a:xfrm>
          <a:custGeom>
            <a:avLst/>
            <a:gdLst>
              <a:gd name="connsiteX0" fmla="*/ 900254 w 900254"/>
              <a:gd name="connsiteY0" fmla="*/ 0 h 682388"/>
              <a:gd name="connsiteX1" fmla="*/ 122332 w 900254"/>
              <a:gd name="connsiteY1" fmla="*/ 136478 h 682388"/>
              <a:gd name="connsiteX2" fmla="*/ 13149 w 900254"/>
              <a:gd name="connsiteY2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254" h="682388">
                <a:moveTo>
                  <a:pt x="900254" y="0"/>
                </a:moveTo>
                <a:cubicBezTo>
                  <a:pt x="585218" y="11373"/>
                  <a:pt x="270183" y="22747"/>
                  <a:pt x="122332" y="136478"/>
                </a:cubicBezTo>
                <a:cubicBezTo>
                  <a:pt x="-25519" y="250209"/>
                  <a:pt x="-6185" y="466298"/>
                  <a:pt x="13149" y="682388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รูปแบบอิสระ 11"/>
          <p:cNvSpPr/>
          <p:nvPr/>
        </p:nvSpPr>
        <p:spPr>
          <a:xfrm>
            <a:off x="1799538" y="4912697"/>
            <a:ext cx="900254" cy="568531"/>
          </a:xfrm>
          <a:custGeom>
            <a:avLst/>
            <a:gdLst>
              <a:gd name="connsiteX0" fmla="*/ 900254 w 900254"/>
              <a:gd name="connsiteY0" fmla="*/ 0 h 682388"/>
              <a:gd name="connsiteX1" fmla="*/ 122332 w 900254"/>
              <a:gd name="connsiteY1" fmla="*/ 136478 h 682388"/>
              <a:gd name="connsiteX2" fmla="*/ 13149 w 900254"/>
              <a:gd name="connsiteY2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254" h="682388">
                <a:moveTo>
                  <a:pt x="900254" y="0"/>
                </a:moveTo>
                <a:cubicBezTo>
                  <a:pt x="585218" y="11373"/>
                  <a:pt x="270183" y="22747"/>
                  <a:pt x="122332" y="136478"/>
                </a:cubicBezTo>
                <a:cubicBezTo>
                  <a:pt x="-25519" y="250209"/>
                  <a:pt x="-6185" y="466298"/>
                  <a:pt x="13149" y="682388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13" name="ตัวแทนหมายเลขสไลด์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43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หลักการ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จำแนกประเภทรายจ่าย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44416"/>
          </a:xfrm>
          <a:solidFill>
            <a:srgbClr val="2C3F4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b="1" dirty="0" smtClean="0">
              <a:solidFill>
                <a:schemeClr val="bg1"/>
              </a:solidFill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    </a:t>
            </a:r>
            <a:r>
              <a:rPr lang="th-TH" sz="2800" b="1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รายจ่าย</a:t>
            </a:r>
            <a:r>
              <a:rPr lang="th-TH" sz="2800" b="1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เกี่ยวกับการรับรอง พิธีการและเกี่ยวเนื่องกับการปฏิบัติราชการที่ไม่เข้าลักษณะรายจ่ายอื่น ๆ </a:t>
            </a:r>
            <a:r>
              <a:rPr lang="th-TH" sz="2800" b="1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เช่น</a:t>
            </a:r>
            <a:endParaRPr lang="en-US" sz="2800" b="1" dirty="0" smtClean="0">
              <a:solidFill>
                <a:schemeClr val="bg1"/>
              </a:solidFill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r>
              <a:rPr lang="th-TH" sz="25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ค่าใช้จ่ายในพิธีทางศาสนา</a:t>
            </a:r>
          </a:p>
          <a:p>
            <a:r>
              <a:rPr lang="th-TH" sz="25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ค่ารับรองประเภทเครื่องดื่ม</a:t>
            </a:r>
          </a:p>
          <a:p>
            <a:r>
              <a:rPr lang="th-TH" sz="25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ค่าของขวัญ ของรางวัล หรือเงินรางวัล</a:t>
            </a:r>
          </a:p>
          <a:p>
            <a:r>
              <a:rPr lang="th-TH" sz="25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ค่าพวงมาลัย ช่อดอกไม้ กระเช้าดอกไม้หรือพวง</a:t>
            </a:r>
            <a:r>
              <a:rPr lang="th-TH" sz="2500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มาลา</a:t>
            </a:r>
            <a:endParaRPr lang="en-US" sz="2500" dirty="0" smtClean="0">
              <a:solidFill>
                <a:schemeClr val="bg1"/>
              </a:solidFill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r>
              <a:rPr lang="th-TH" sz="25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เงินประกันสังคม (ในฐานะนายจ้าง</a:t>
            </a:r>
            <a:r>
              <a:rPr lang="th-TH" sz="2500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)</a:t>
            </a:r>
            <a:endParaRPr lang="th-TH" sz="2500" dirty="0">
              <a:solidFill>
                <a:schemeClr val="bg1"/>
              </a:solidFill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07704" y="1628800"/>
            <a:ext cx="2160240" cy="792088"/>
          </a:xfrm>
          <a:prstGeom prst="rect">
            <a:avLst/>
          </a:prstGeom>
          <a:solidFill>
            <a:srgbClr val="42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Superspace Bold" panose="02000000000000000000" pitchFamily="2" charset="0"/>
                <a:cs typeface="Superspace Bold" panose="02000000000000000000" pitchFamily="2" charset="0"/>
              </a:rPr>
              <a:t> </a:t>
            </a:r>
            <a:r>
              <a:rPr lang="th-TH" dirty="0" smtClean="0">
                <a:latin typeface="Superspace Bold" panose="02000000000000000000" pitchFamily="2" charset="0"/>
                <a:cs typeface="Superspace Bold" panose="02000000000000000000" pitchFamily="2" charset="0"/>
              </a:rPr>
              <a:t>ค่าใช้สอย</a:t>
            </a:r>
            <a:endParaRPr lang="en-US" dirty="0"/>
          </a:p>
        </p:txBody>
      </p:sp>
      <p:sp>
        <p:nvSpPr>
          <p:cNvPr id="5" name="วงรี 4"/>
          <p:cNvSpPr/>
          <p:nvPr/>
        </p:nvSpPr>
        <p:spPr>
          <a:xfrm>
            <a:off x="179512" y="908720"/>
            <a:ext cx="1944216" cy="1944216"/>
          </a:xfrm>
          <a:prstGeom prst="ellipse">
            <a:avLst/>
          </a:prstGeom>
          <a:solidFill>
            <a:srgbClr val="E57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งบ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ดำเนินงาน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05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     หลักการ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จำแนกประเภทรายจ่าย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07704" y="1628800"/>
            <a:ext cx="2160240" cy="792088"/>
          </a:xfrm>
          <a:prstGeom prst="rect">
            <a:avLst/>
          </a:prstGeom>
          <a:solidFill>
            <a:srgbClr val="42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Superspace Bold" panose="02000000000000000000" pitchFamily="2" charset="0"/>
                <a:cs typeface="Superspace Bold" panose="02000000000000000000" pitchFamily="2" charset="0"/>
              </a:rPr>
              <a:t> </a:t>
            </a:r>
            <a:r>
              <a:rPr lang="th-TH" dirty="0" smtClean="0">
                <a:latin typeface="Superspace Bold" panose="02000000000000000000" pitchFamily="2" charset="0"/>
                <a:cs typeface="Superspace Bold" panose="02000000000000000000" pitchFamily="2" charset="0"/>
              </a:rPr>
              <a:t>ค่าใช้สอย</a:t>
            </a:r>
            <a:endParaRPr lang="en-US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457200" y="2492896"/>
            <a:ext cx="8229600" cy="3744416"/>
          </a:xfrm>
          <a:prstGeom prst="rect">
            <a:avLst/>
          </a:prstGeom>
          <a:solidFill>
            <a:srgbClr val="2C3F4D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b="1" dirty="0" smtClean="0">
              <a:solidFill>
                <a:schemeClr val="bg1"/>
              </a:solidFill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	    </a:t>
            </a:r>
            <a:r>
              <a:rPr lang="th-TH" sz="2800" b="1" dirty="0" smtClean="0">
                <a:solidFill>
                  <a:srgbClr val="FF0000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ห้าม</a:t>
            </a:r>
            <a:r>
              <a:rPr lang="th-TH" sz="2800" b="1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เบิกจ่าย </a:t>
            </a:r>
            <a:r>
              <a:rPr lang="en-US" sz="2800" b="1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!</a:t>
            </a:r>
          </a:p>
          <a:p>
            <a:pPr lvl="0"/>
            <a:r>
              <a:rPr lang="th-TH" sz="24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ค่าจัดทำสมุดบันทึก สมุดฉีก หรือของชำร่วย เนื่องในโอกาสต่าง </a:t>
            </a:r>
            <a:r>
              <a:rPr lang="th-TH" sz="2400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ๆ</a:t>
            </a:r>
          </a:p>
          <a:p>
            <a:r>
              <a:rPr lang="th-TH" sz="24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ค่าจัดพิมพ์ ค่าจัดส่ง ค่าฝากส่งเป็นรายเดือน สำหรับบัตรอวยพรในเทศกาลต่าง ๆ และค่าจัดพิมพ์นามบัตรให้กับบุคคลภายในส่วนราชการ</a:t>
            </a:r>
          </a:p>
          <a:p>
            <a:r>
              <a:rPr lang="th-TH" sz="24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ค่าพวงมาลัย ดอกไม้ ของขวัญ หรือของเยี่ยมผู้ป่วย เพื่อมอบให้กับส่วนราชการ หน่วยงานของรัฐ หน่วยงานเอกชน  บุคคล เนื่องในโอกาสต่าง ๆ</a:t>
            </a:r>
          </a:p>
          <a:p>
            <a:r>
              <a:rPr lang="th-TH" sz="24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ค่าทิป</a:t>
            </a:r>
          </a:p>
          <a:p>
            <a:r>
              <a:rPr lang="th-TH" sz="24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เงินหรือสิ่งของบริจาค</a:t>
            </a:r>
          </a:p>
          <a:p>
            <a:r>
              <a:rPr lang="th-TH" sz="2400" dirty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ค่าใช้จ่ายในการจัดสวัสดิการ หรือการจัดกิจกรรมนันทนาการภายในส่วน</a:t>
            </a:r>
            <a:r>
              <a:rPr lang="th-TH" sz="2400" dirty="0" smtClean="0">
                <a:solidFill>
                  <a:schemeClr val="bg1"/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ราชการ</a:t>
            </a:r>
            <a:endParaRPr lang="th-TH" sz="2400" dirty="0">
              <a:solidFill>
                <a:schemeClr val="bg1"/>
              </a:solidFill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79512" y="908720"/>
            <a:ext cx="1944216" cy="1944216"/>
          </a:xfrm>
          <a:prstGeom prst="ellipse">
            <a:avLst/>
          </a:prstGeom>
          <a:solidFill>
            <a:srgbClr val="E57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งบดำเนินงาน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18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  หลักการ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จำแนกประเภทรายจ่าย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3935462"/>
          </a:xfrm>
          <a:solidFill>
            <a:srgbClr val="F5B700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h-TH" sz="22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	   </a:t>
            </a:r>
            <a:r>
              <a:rPr lang="en-US" sz="22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    </a:t>
            </a:r>
            <a:r>
              <a:rPr lang="th-TH" sz="22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รายจ่าย</a:t>
            </a:r>
            <a:r>
              <a:rPr lang="th-TH" sz="2600" b="1" dirty="0">
                <a:latin typeface="Superspace Light" panose="02000000000000000000" pitchFamily="2" charset="0"/>
                <a:cs typeface="Superspace Light" panose="02000000000000000000" pitchFamily="2" charset="0"/>
              </a:rPr>
              <a:t>เพื่อให้ได้มาซึ่งสิ่งของที่มีลักษณะโดยสภาพไม่คงทน</a:t>
            </a:r>
            <a:r>
              <a:rPr lang="th-TH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ถาวร</a:t>
            </a:r>
            <a:r>
              <a:rPr lang="en-US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หรือ</a:t>
            </a:r>
            <a:r>
              <a:rPr lang="th-TH" sz="2600" b="1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ตามปกติมีอายุการใช้งานไม่ยืนนาน สิ้นเปลือง หมดไป หรือเปลี่ยนสภาพไปในระยะเวลาอันสั้น รวมถึง รายจ่าย</a:t>
            </a:r>
            <a:r>
              <a:rPr lang="th-TH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ดังต่อไปนี้</a:t>
            </a:r>
            <a:endParaRPr lang="en-US" sz="2600" b="1" dirty="0"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1. </a:t>
            </a:r>
            <a:r>
              <a:rPr lang="th-TH" sz="22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รายจ่ายเพื่อประกอบ ดัดแปลง ต่อเติม หรือปรับปรุงวัสดุ</a:t>
            </a:r>
          </a:p>
          <a:p>
            <a:pPr marL="0" indent="0">
              <a:buNone/>
            </a:pP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2.</a:t>
            </a: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รายจ่าย</a:t>
            </a:r>
            <a:r>
              <a:rPr lang="th-TH" sz="22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เพื่อจัดหาโปรแกรมคอมพิวเตอร์ที่มีราคาต่อหน่วยหรือต่อชุดไม่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เกิน</a:t>
            </a: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20,000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บาท</a:t>
            </a:r>
            <a:endParaRPr lang="th-TH" sz="2200" dirty="0"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3.</a:t>
            </a: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รายจ่าย</a:t>
            </a:r>
            <a:r>
              <a:rPr lang="th-TH" sz="22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เพื่อจัดหาสิ่งของที่ใช้ในการซ่อมแซมบำรุงรักษาทรัพย์สินให้สามารถใช้งานได้ตามปกติ </a:t>
            </a:r>
          </a:p>
          <a:p>
            <a:pPr marL="0" indent="0">
              <a:buNone/>
            </a:pP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4.</a:t>
            </a: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รายจ่าย</a:t>
            </a:r>
            <a:r>
              <a:rPr lang="th-TH" sz="22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ที่ต้องชำระพร้อมกับวัสดุ เช่น ค่าขนส่ง ค่าภาษี ค่าประกันภัย ค่าติดตั้ง เป็น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ต้น</a:t>
            </a:r>
            <a:endParaRPr lang="th-TH" sz="2200" dirty="0"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07704" y="1628800"/>
            <a:ext cx="6552728" cy="792088"/>
          </a:xfrm>
          <a:prstGeom prst="rect">
            <a:avLst/>
          </a:prstGeom>
          <a:solidFill>
            <a:srgbClr val="42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Superspace Bold" panose="02000000000000000000" pitchFamily="2" charset="0"/>
                <a:cs typeface="Superspace Bold" panose="02000000000000000000" pitchFamily="2" charset="0"/>
              </a:rPr>
              <a:t> </a:t>
            </a:r>
            <a:r>
              <a:rPr lang="th-TH" dirty="0" smtClean="0">
                <a:latin typeface="Superspace Bold" panose="02000000000000000000" pitchFamily="2" charset="0"/>
                <a:cs typeface="Superspace Bold" panose="02000000000000000000" pitchFamily="2" charset="0"/>
              </a:rPr>
              <a:t>ค่าวัสดุ </a:t>
            </a:r>
            <a:r>
              <a:rPr lang="th-TH" sz="2500" b="1" dirty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(</a:t>
            </a:r>
            <a:r>
              <a:rPr lang="th-TH" sz="2500" b="1" dirty="0" err="1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สงป</a:t>
            </a:r>
            <a:r>
              <a:rPr lang="th-TH" sz="2500" b="1" dirty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.ด่วนที่สุดที่ </a:t>
            </a:r>
            <a:r>
              <a:rPr lang="th-TH" sz="2500" b="1" dirty="0" err="1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นร</a:t>
            </a:r>
            <a:r>
              <a:rPr lang="th-TH" sz="2500" b="1" dirty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0704/ว68 </a:t>
            </a:r>
            <a:r>
              <a:rPr lang="th-TH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ล.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29</a:t>
            </a:r>
            <a:r>
              <a:rPr lang="th-TH" sz="2500" b="1" dirty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เ</a:t>
            </a:r>
            <a:r>
              <a:rPr lang="th-TH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ม.ย.</a:t>
            </a:r>
            <a:r>
              <a:rPr lang="th-TH" sz="2500" b="1" dirty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58)</a:t>
            </a:r>
            <a:endParaRPr lang="en-US" sz="2500" dirty="0">
              <a:solidFill>
                <a:schemeClr val="bg1">
                  <a:lumMod val="95000"/>
                </a:schemeClr>
              </a:solidFill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79512" y="908720"/>
            <a:ext cx="1944216" cy="1944216"/>
          </a:xfrm>
          <a:prstGeom prst="ellipse">
            <a:avLst/>
          </a:prstGeom>
          <a:solidFill>
            <a:srgbClr val="E57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งบดำเนินงาน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34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               หลักการ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จำแนกประเภทรายจ่าย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pPr/>
              <a:t>15</a:t>
            </a:fld>
            <a:endParaRPr lang="th-TH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251520" y="2420888"/>
            <a:ext cx="8640960" cy="3935462"/>
          </a:xfrm>
          <a:prstGeom prst="rect">
            <a:avLst/>
          </a:prstGeom>
          <a:solidFill>
            <a:srgbClr val="F5B7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22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	   </a:t>
            </a:r>
            <a:r>
              <a:rPr lang="en-US" sz="22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    </a:t>
            </a:r>
            <a:r>
              <a:rPr lang="th-TH" sz="22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สิ่งของที่จัดเป็นวัสดุ แบ่ง</a:t>
            </a:r>
            <a:r>
              <a:rPr lang="th-TH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การพิจารณา</a:t>
            </a:r>
            <a:r>
              <a:rPr lang="th-TH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ออกเป็น </a:t>
            </a:r>
            <a:r>
              <a:rPr lang="en-US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3</a:t>
            </a:r>
            <a:r>
              <a:rPr lang="th-TH" sz="26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ประเภท</a:t>
            </a:r>
            <a:endParaRPr lang="en-US" sz="2600" b="1" dirty="0" smtClean="0"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1.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ประเภทวัสดุคงทน ได้แก่ สิ่งของที่โดยสภาพมีลักษณะคงทนแต่ตามปกติมีอายุการใช้งานไม่ยืนนาน หรือเมื่อนำไปใช้งานแล้วเกิดความชำรุดเสียหาย ไม่สามารถซ่อมแซมให้ใช้งานได้ดังเดิม หรือซ่อมแซมแล้วไม่คุ้มค่า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2. 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ประเภทวัสดุสิ้นเปลือง ได้แก่ สิ่งของที่โดยสภาพมีลักษณะเมื่อใช้แล้วย่อมสิ้นเปลืองหมดไป แปรสภาพ หรือเปลี่ยนสภาพไประยะเวลาอันสั้นหรือไม่คงสภาพเดิม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3. </a:t>
            </a:r>
            <a:r>
              <a:rPr lang="th-TH" sz="22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ประเภทวัสดุอุปกรณ์ประกอบและอะไหล่ ได้แก่ สิ่งของที่ใช้เป็นอุปกรณ์ประกอบหรืออะไหล่สำหรับการซ่อมแซมบำรุงรักษาทรัพย์สินให้กลับคืนสภาพดังเดิมที่มีลักษณะเป็นการซ่อมบำรุงปกติ หรือค่าซ่อมกลาง</a:t>
            </a:r>
            <a:endParaRPr lang="th-TH" sz="2200" dirty="0"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07704" y="1628800"/>
            <a:ext cx="6552728" cy="792088"/>
          </a:xfrm>
          <a:prstGeom prst="rect">
            <a:avLst/>
          </a:prstGeom>
          <a:solidFill>
            <a:srgbClr val="42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Superspace Bold" panose="02000000000000000000" pitchFamily="2" charset="0"/>
                <a:cs typeface="Superspace Bold" panose="02000000000000000000" pitchFamily="2" charset="0"/>
              </a:rPr>
              <a:t> </a:t>
            </a:r>
            <a:r>
              <a:rPr lang="th-TH" dirty="0" smtClean="0">
                <a:latin typeface="Superspace Bold" panose="02000000000000000000" pitchFamily="2" charset="0"/>
                <a:cs typeface="Superspace Bold" panose="02000000000000000000" pitchFamily="2" charset="0"/>
              </a:rPr>
              <a:t>ค่าวัสดุ </a:t>
            </a:r>
            <a:r>
              <a:rPr lang="th-TH" sz="2500" b="1" dirty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(</a:t>
            </a:r>
            <a:r>
              <a:rPr lang="th-TH" sz="2500" b="1" dirty="0" err="1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สงป</a:t>
            </a:r>
            <a:r>
              <a:rPr lang="th-TH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. ที่ </a:t>
            </a:r>
            <a:r>
              <a:rPr lang="th-TH" sz="2500" b="1" dirty="0" err="1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นร</a:t>
            </a:r>
            <a:r>
              <a:rPr lang="th-TH" sz="2500" b="1" dirty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0704/</a:t>
            </a:r>
            <a:r>
              <a:rPr lang="th-TH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ว</a:t>
            </a:r>
            <a:r>
              <a:rPr lang="en-US" sz="2500" b="1" dirty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37</a:t>
            </a:r>
            <a:r>
              <a:rPr lang="th-TH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 ล</a:t>
            </a:r>
            <a:r>
              <a:rPr lang="en-US" sz="2500" b="1" dirty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.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 6 </a:t>
            </a:r>
            <a:r>
              <a:rPr lang="th-TH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ม.ค.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5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9</a:t>
            </a:r>
            <a:r>
              <a:rPr lang="th-TH" sz="2500" b="1" dirty="0" smtClean="0">
                <a:solidFill>
                  <a:schemeClr val="bg1">
                    <a:lumMod val="95000"/>
                  </a:schemeClr>
                </a:solidFill>
                <a:latin typeface="Superspace Light" panose="02000000000000000000" pitchFamily="2" charset="0"/>
                <a:cs typeface="Superspace Light" panose="02000000000000000000" pitchFamily="2" charset="0"/>
              </a:rPr>
              <a:t>)</a:t>
            </a:r>
            <a:endParaRPr lang="en-US" sz="2500" dirty="0">
              <a:solidFill>
                <a:schemeClr val="bg1">
                  <a:lumMod val="95000"/>
                </a:schemeClr>
              </a:solidFill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179512" y="908720"/>
            <a:ext cx="1944216" cy="1944216"/>
          </a:xfrm>
          <a:prstGeom prst="ellipse">
            <a:avLst/>
          </a:prstGeom>
          <a:solidFill>
            <a:srgbClr val="E57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งบดำเนินงาน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804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   หลักการ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จำแนกประเภทรายจ่าย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0445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17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	</a:t>
            </a:r>
          </a:p>
          <a:p>
            <a:pPr marL="0" lvl="0" indent="0">
              <a:buNone/>
            </a:pPr>
            <a:r>
              <a:rPr lang="en-US" sz="4200" b="1" dirty="0">
                <a:latin typeface="Superspace Light" panose="02000000000000000000" pitchFamily="2" charset="0"/>
                <a:cs typeface="Superspace Light" panose="02000000000000000000" pitchFamily="2" charset="0"/>
              </a:rPr>
              <a:t>	 </a:t>
            </a:r>
            <a:r>
              <a:rPr lang="en-US" sz="42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  </a:t>
            </a:r>
            <a:r>
              <a:rPr lang="th-TH" sz="47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รายจ่าย</a:t>
            </a:r>
            <a:r>
              <a:rPr lang="th-TH" sz="4700" b="1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ค่าบริการสาธารณูปโภค สื่อสารและโทรคมนาคม รวมถึงค่าใช้จ่ายที่ต้องชำระพร้อมกัน เช่น ค่าบริการ ค่าภาษีเป็นต้น ตามรายการ</a:t>
            </a:r>
            <a:r>
              <a:rPr lang="th-TH" sz="4700" b="1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ดังนี้</a:t>
            </a:r>
            <a:endParaRPr lang="en-US" sz="4700" b="1" dirty="0" smtClean="0"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pPr marL="0" lvl="0" indent="0">
              <a:buNone/>
            </a:pPr>
            <a:endParaRPr lang="th-TH" sz="1500" b="1" dirty="0" smtClean="0"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pPr marL="0" lvl="0" indent="0">
              <a:buNone/>
            </a:pPr>
            <a:r>
              <a:rPr lang="th-TH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1.</a:t>
            </a:r>
            <a:r>
              <a:rPr lang="en-US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ค่าไฟฟ้า</a:t>
            </a:r>
          </a:p>
          <a:p>
            <a:pPr marL="0" lvl="0" indent="0">
              <a:buNone/>
            </a:pPr>
            <a:r>
              <a:rPr lang="th-TH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2.</a:t>
            </a:r>
            <a:r>
              <a:rPr lang="en-US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ค่าประปา</a:t>
            </a:r>
            <a:r>
              <a:rPr lang="en-US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</a:t>
            </a:r>
            <a:r>
              <a:rPr lang="th-TH" sz="40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น้ำ</a:t>
            </a:r>
            <a:r>
              <a:rPr lang="th-TH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บาดาล</a:t>
            </a:r>
          </a:p>
          <a:p>
            <a:pPr marL="0" lvl="0" indent="0">
              <a:buNone/>
            </a:pPr>
            <a:r>
              <a:rPr lang="th-TH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3. </a:t>
            </a:r>
            <a:r>
              <a:rPr lang="th-TH" sz="40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ค่าบริการโทรศัพท์ เช่น ค่าโทรศัพท์พื้นฐาน ค่าโทรศัพท์เคลื่อนที่ </a:t>
            </a:r>
            <a:endParaRPr lang="th-TH" sz="4000" dirty="0" smtClean="0">
              <a:latin typeface="Superspace Light" panose="02000000000000000000" pitchFamily="2" charset="0"/>
              <a:cs typeface="Superspace Light" panose="02000000000000000000" pitchFamily="2" charset="0"/>
            </a:endParaRPr>
          </a:p>
          <a:p>
            <a:pPr marL="0" lvl="0" indent="0">
              <a:buNone/>
            </a:pPr>
            <a:r>
              <a:rPr lang="th-TH" sz="40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4. ค่าบริการไปรษณีย์ เช่น ค่าไปรษณีย์ ค่าธนาณัติ ค่าดวงตรา</a:t>
            </a:r>
            <a:r>
              <a:rPr lang="th-TH" sz="4000" dirty="0" err="1">
                <a:latin typeface="Superspace Light" panose="02000000000000000000" pitchFamily="2" charset="0"/>
                <a:cs typeface="Superspace Light" panose="02000000000000000000" pitchFamily="2" charset="0"/>
              </a:rPr>
              <a:t>ไปรษณี</a:t>
            </a:r>
            <a:r>
              <a:rPr lang="th-TH" sz="40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ยากร ค่าเช่าตู้ไปรษณีย์ ค่าธรรมเนียมการโอนเงินในระบบบริหารการเงินการคลังภาครัฐแบบอิเล็กทรอนิกส์ (</a:t>
            </a:r>
            <a:r>
              <a:rPr lang="en-US" sz="40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GFMIS</a:t>
            </a:r>
            <a:r>
              <a:rPr lang="th-TH" sz="40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)</a:t>
            </a:r>
          </a:p>
          <a:p>
            <a:pPr marL="0" lvl="0" indent="0">
              <a:buNone/>
            </a:pPr>
            <a:r>
              <a:rPr lang="th-TH" sz="40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5. ค่าบริการสื่อสารและโทรคมนาคม รวมถึง ค่าใช้จ่ายเพื่อให้ได้มาซึ่งบริการสื่อสารและโทรคมนาคม เช่น ค่าโทรภาพ (โทรสาร) </a:t>
            </a:r>
            <a:r>
              <a:rPr lang="th-TH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</a:t>
            </a:r>
            <a:r>
              <a:rPr lang="th-TH" sz="40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เท</a:t>
            </a:r>
            <a:r>
              <a:rPr lang="th-TH" sz="4000" dirty="0" err="1">
                <a:latin typeface="Superspace Light" panose="02000000000000000000" pitchFamily="2" charset="0"/>
                <a:cs typeface="Superspace Light" panose="02000000000000000000" pitchFamily="2" charset="0"/>
              </a:rPr>
              <a:t>เลกซ์</a:t>
            </a:r>
            <a:r>
              <a:rPr lang="th-TH" sz="4000" dirty="0">
                <a:latin typeface="Superspace Light" panose="02000000000000000000" pitchFamily="2" charset="0"/>
                <a:cs typeface="Superspace Light" panose="02000000000000000000" pitchFamily="2" charset="0"/>
              </a:rPr>
              <a:t> ค่าวิทยุติดตามตัว ค่าวิทยุสื่อสาร ค่าสื่อสารอื่นๆ เช่น ค่าเคเบิ้ลทีวี ค่าเช่าช่องสัญญาณดาวเทียม เป็น</a:t>
            </a:r>
            <a:r>
              <a:rPr lang="th-TH" sz="40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ต้น</a:t>
            </a:r>
            <a:endParaRPr lang="th-TH" sz="4000" dirty="0"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07704" y="1628800"/>
            <a:ext cx="2808312" cy="792088"/>
          </a:xfrm>
          <a:prstGeom prst="rect">
            <a:avLst/>
          </a:prstGeom>
          <a:solidFill>
            <a:srgbClr val="42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Superspace Bold" panose="02000000000000000000" pitchFamily="2" charset="0"/>
                <a:cs typeface="Superspace Bold" panose="02000000000000000000" pitchFamily="2" charset="0"/>
              </a:rPr>
              <a:t> </a:t>
            </a:r>
            <a:r>
              <a:rPr lang="th-TH" dirty="0" smtClean="0">
                <a:latin typeface="Superspace Bold" panose="02000000000000000000" pitchFamily="2" charset="0"/>
                <a:cs typeface="Superspace Bold" panose="02000000000000000000" pitchFamily="2" charset="0"/>
              </a:rPr>
              <a:t>ค่าสาธารณูปโภค</a:t>
            </a:r>
            <a:endParaRPr lang="en-US" dirty="0"/>
          </a:p>
        </p:txBody>
      </p:sp>
      <p:sp>
        <p:nvSpPr>
          <p:cNvPr id="5" name="วงรี 4"/>
          <p:cNvSpPr/>
          <p:nvPr/>
        </p:nvSpPr>
        <p:spPr>
          <a:xfrm>
            <a:off x="179512" y="908720"/>
            <a:ext cx="1944216" cy="1944216"/>
          </a:xfrm>
          <a:prstGeom prst="ellipse">
            <a:avLst/>
          </a:prstGeom>
          <a:solidFill>
            <a:srgbClr val="E57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งบดำเนินงาน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509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งบลงทุน  รายจ่ายที่กำหนดให้จ่ายเพื่อการลงทุน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75656" y="2348880"/>
            <a:ext cx="5616624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1.ค่าครุภัณฑ์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75656" y="4077072"/>
            <a:ext cx="5616624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2.ค่าที่ดินและสิ่งก่อสร้าง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063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irc_mi" descr="รูปภาพที่เกี่ยวข้อง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32656"/>
            <a:ext cx="7467600" cy="5804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85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pic>
        <p:nvPicPr>
          <p:cNvPr id="4" name="irc_mi" descr="ผลการค้นหารูปภาพสำหรับ การนำเสนอหลักการจำแนกประเภทรายจ่าย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20688"/>
            <a:ext cx="7467600" cy="551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67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                               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กฎหมาย ระเบียบ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/>
              <a:t>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หลักการจำแนกประเภทรายจ่ายตามงบประมาณ</a:t>
            </a: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2. พระราชบัญญัติการจัดซื้อจัดจ้างและการบริหารพัสดุภาครัฐ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พ.ศ.2560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3. ระเบียบกระทรวงการคลังว่าด้วยการจัดซื้อจัดจ้างและการบริหาร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พัสดุภาครัฐ พ.ศ.2560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4. กฎกระทรวง</a:t>
            </a: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5.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ระบบจัดซื้อจัดจ้างภาครัฐ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ด้วยอิเล็กทรอนิกส์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Electronic Government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       Procurement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e-GP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001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8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h-TH" alt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พระราชบัญญัติ</a:t>
            </a:r>
            <a:br>
              <a:rPr lang="th-TH" alt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การจัดซื้อจัดจ้างและ</a:t>
            </a:r>
            <a:br>
              <a:rPr lang="th-TH" alt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การบริหารพัสดุภาครัฐ พ.ศ. 2560</a:t>
            </a:r>
          </a:p>
        </p:txBody>
      </p:sp>
    </p:spTree>
    <p:extLst>
      <p:ext uri="{BB962C8B-B14F-4D97-AF65-F5344CB8AC3E}">
        <p14:creationId xmlns:p14="http://schemas.microsoft.com/office/powerpoint/2010/main" val="4077885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2246955"/>
              </p:ext>
            </p:extLst>
          </p:nvPr>
        </p:nvGraphicFramePr>
        <p:xfrm>
          <a:off x="395536" y="1124744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3213" y="188913"/>
            <a:ext cx="3386137" cy="6492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หลักการและเหตุผล</a:t>
            </a:r>
          </a:p>
        </p:txBody>
      </p:sp>
    </p:spTree>
    <p:extLst>
      <p:ext uri="{BB962C8B-B14F-4D97-AF65-F5344CB8AC3E}">
        <p14:creationId xmlns:p14="http://schemas.microsoft.com/office/powerpoint/2010/main" val="29660159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8538" y="476250"/>
            <a:ext cx="3598862" cy="12080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b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15 หมวด 132 มาตรา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14589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67544" y="1916832"/>
          <a:ext cx="835292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24615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8538" y="620713"/>
            <a:ext cx="3382962" cy="7953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พระราชบัญญัติ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14589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827584" y="1916832"/>
          <a:ext cx="777686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69832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84438" y="546100"/>
            <a:ext cx="3167062" cy="9382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14589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827584" y="1916832"/>
          <a:ext cx="777686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26900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333375"/>
            <a:ext cx="5040313" cy="1079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</a:t>
            </a:r>
            <a:b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“การดำเนินการเพื่อให้ได้มาซึ่งพัสดุ”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187624" y="1402401"/>
          <a:ext cx="727444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42575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27584" y="476672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13492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3"/>
          <p:cNvGraphicFramePr/>
          <p:nvPr/>
        </p:nvGraphicFramePr>
        <p:xfrm>
          <a:off x="107504" y="1196752"/>
          <a:ext cx="8897796" cy="508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503988" y="1668463"/>
            <a:ext cx="2316162" cy="1400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เปิดเผยข้อมูล </a:t>
            </a:r>
          </a:p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เปิดโอกาสให้แข่งขัน</a:t>
            </a:r>
          </a:p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อย่างเป็นธรรม มีระยะเวลาเพียงพอต่อการยื่นข้อเสนอ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26" y="5055961"/>
            <a:ext cx="2216150" cy="12533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เก็บข้อมูลเป็นระบบ</a:t>
            </a:r>
          </a:p>
          <a:p>
            <a:pPr algn="ctr"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เพื่อการตรวจสอบ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50" y="1668463"/>
            <a:ext cx="2232025" cy="1146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มีคุณลักษณะตอบสนองวัตถุประสงค์การใช้งาน</a:t>
            </a:r>
          </a:p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และมีราคาเหมาะสม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5220" y="4869160"/>
            <a:ext cx="2415252" cy="144016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8000"/>
              </a:lnSpc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วางแผนการจัดซื้อจัดจ้าง</a:t>
            </a:r>
          </a:p>
          <a:p>
            <a:pPr algn="ctr">
              <a:lnSpc>
                <a:spcPct val="98000"/>
              </a:lnSpc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มีการกำหนดเวลาที่เหมาะสม และมีการประเมินผล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54188" y="119063"/>
            <a:ext cx="5857875" cy="1293812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หมวด 1 บททั่วไป   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มาตรา 8 หลักการจัดซื้อจัดจ้าง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192921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วงรี 9"/>
          <p:cNvSpPr/>
          <p:nvPr/>
        </p:nvSpPr>
        <p:spPr>
          <a:xfrm>
            <a:off x="0" y="260648"/>
            <a:ext cx="2987824" cy="3096344"/>
          </a:xfrm>
          <a:prstGeom prst="ellipse">
            <a:avLst/>
          </a:prstGeom>
          <a:solidFill>
            <a:srgbClr val="F44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วงรี 10"/>
          <p:cNvSpPr/>
          <p:nvPr/>
        </p:nvSpPr>
        <p:spPr>
          <a:xfrm>
            <a:off x="1547664" y="260648"/>
            <a:ext cx="2880320" cy="16561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หลักการจำแนกประเภทรายจ่าย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z="2000" smtClean="0">
                <a:latin typeface="Agency FB"/>
              </a:rPr>
              <a:t>•</a:t>
            </a:r>
            <a:r>
              <a:rPr lang="th-TH" smtClean="0">
                <a:latin typeface="Agency FB"/>
              </a:rPr>
              <a:t> </a:t>
            </a:r>
            <a:r>
              <a:rPr lang="th-TH" smtClean="0">
                <a:latin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</a:rPr>
              <a:t>•</a:t>
            </a:r>
            <a:endParaRPr lang="th-TH" sz="2000" dirty="0" smtClean="0"/>
          </a:p>
        </p:txBody>
      </p:sp>
      <p:sp>
        <p:nvSpPr>
          <p:cNvPr id="13" name="ตัวแทนหมายเลขสไลด์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0FFE-7BB0-4700-A3A1-49E042A2FAA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5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ผู้เกี่ยวข้องกับการจัดซื้อจัดจ้าง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เจ้าหน้าที่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หมายความถึง ผู้มีหน้าที่เกี่ยวกับการจัดซื้อจัดจ้าง หรือการบริหารพัสดุ หรือผู้ได้รับมอบหมายจากผู้มีอำนาจให้ปฏิบัติหน้าที่เกี่ยวกับการจัดซื้อจัดจ้างหรือการบริหารพัสดุของหน่วยงานของรัฐ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หัวหน้าเจ้าหน้าที่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หมายความถึง ผู้ดำรงตำแหน่งหัวหน้าสายงานซึ่งปฏิบัติงานเกี่ยวกับการจัดซื้อจัดจ้างหรือการบริหารพัสดุตามที่กฎหมายเกี่ยวกับการบริหารบุคคลของหน่วยงานของรัฐนั้นกำหนด หรือผู้ที่ได้รับมอบหมายจากหัวหน้าหน่วยงานของรัฐให้เป็นหัวหน้าเจ้าหน้าที่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หัวหน้าหน่วยงานของรัฐ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หมายความว่า ผู้ดำรงตำแหน่งในหน่วยงานของรัฐ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- ราชการส่วนกลาง หมายถึง อธิบดี หรือหัวหน้าส่วนราชการที่เรียกชื่ออย่างอื่นและมีฐานะเป็นนิติบุคคล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- ส่วนราชการภูมิภาค หมายถึง ผู้ว่าราชการจังหวัด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- ราชการส่วนท้องถิ่น หมายถึง นายกองค์การบริหารส่วนจังหวัด นายกเทศมนตรี นายกองค์การบริหารส่วนตำบล ผู้ว่าราชการกรุงเทพมหานคร  นายกเมืองพัทยา หรือผู้ดำรงตำแหน่งที่เรียกชื่ออย่างอื่นที่มีฐานะเทียบเท่า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- หน่วยงานอื่นตามที่กำหนดในกฎกระทรวง หมายถึง ผู้บริหารสูงสุดของหน่วยงานตามที่กฎหมายกำหนด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7496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1282" y="1123950"/>
          <a:ext cx="8357182" cy="540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60488"/>
            <a:ext cx="3889375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วิธีการจัดซื้อจัดจ้างพัสดุ 3 วิธี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sp>
        <p:nvSpPr>
          <p:cNvPr id="43012" name="กล่องข้อความ 4"/>
          <p:cNvSpPr txBox="1">
            <a:spLocks noChangeArrowheads="1"/>
          </p:cNvSpPr>
          <p:nvPr/>
        </p:nvSpPr>
        <p:spPr bwMode="auto">
          <a:xfrm>
            <a:off x="6443663" y="1125538"/>
            <a:ext cx="21605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thaiDist" eaLnBrk="1" hangingPunct="1"/>
            <a:r>
              <a:rPr lang="th-TH" altLang="th-TH" sz="2000" b="1">
                <a:solidFill>
                  <a:srgbClr val="0C03BD"/>
                </a:solidFill>
              </a:rPr>
              <a:t>เชิญชวนให้ผู้ประกอบการทั่วไป ที่มีคุณสมบัติตรง      ตามเงื่อนไขที่กำหนดเข้ายื่นข้อเสนอ</a:t>
            </a:r>
          </a:p>
        </p:txBody>
      </p:sp>
      <p:sp>
        <p:nvSpPr>
          <p:cNvPr id="43013" name="กล่องข้อความ 9"/>
          <p:cNvSpPr txBox="1">
            <a:spLocks noChangeArrowheads="1"/>
          </p:cNvSpPr>
          <p:nvPr/>
        </p:nvSpPr>
        <p:spPr bwMode="auto">
          <a:xfrm>
            <a:off x="395288" y="2854325"/>
            <a:ext cx="28622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thaiDist" eaLnBrk="1" hangingPunct="1"/>
            <a:r>
              <a:rPr lang="th-TH" altLang="th-TH" sz="2000" b="1">
                <a:solidFill>
                  <a:srgbClr val="0C03BD"/>
                </a:solidFill>
              </a:rPr>
              <a:t>เชิญชวนเฉพาะผู้ประกอบการที่มีคุณสมบัติตรงตามที่กำหนดซึ่งต้อง</a:t>
            </a:r>
            <a:br>
              <a:rPr lang="th-TH" altLang="th-TH" sz="2000" b="1">
                <a:solidFill>
                  <a:srgbClr val="0C03BD"/>
                </a:solidFill>
              </a:rPr>
            </a:br>
            <a:r>
              <a:rPr lang="th-TH" altLang="th-TH" sz="2000" b="1">
                <a:solidFill>
                  <a:srgbClr val="0C03BD"/>
                </a:solidFill>
              </a:rPr>
              <a:t>ไม่น้อยกว่า 3 ราย ให้เข้ายื่นข้อเสนอ </a:t>
            </a:r>
            <a:r>
              <a:rPr lang="th-TH" altLang="th-TH" sz="2000" b="1" u="sng">
                <a:solidFill>
                  <a:srgbClr val="0C03BD"/>
                </a:solidFill>
              </a:rPr>
              <a:t>เว้นแต่ </a:t>
            </a:r>
            <a:r>
              <a:rPr lang="th-TH" altLang="th-TH" sz="2000" b="1">
                <a:solidFill>
                  <a:srgbClr val="0C03BD"/>
                </a:solidFill>
              </a:rPr>
              <a:t>ผู้ประกอบการที่มีคุณสมบัติตรงตามกำหนดน้อยกว่า 3 ราย</a:t>
            </a:r>
          </a:p>
        </p:txBody>
      </p:sp>
      <p:sp>
        <p:nvSpPr>
          <p:cNvPr id="43014" name="กล่องข้อความ 10"/>
          <p:cNvSpPr txBox="1">
            <a:spLocks noChangeArrowheads="1"/>
          </p:cNvSpPr>
          <p:nvPr/>
        </p:nvSpPr>
        <p:spPr bwMode="auto">
          <a:xfrm>
            <a:off x="6318250" y="4283075"/>
            <a:ext cx="24114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thaiDist" eaLnBrk="1" hangingPunct="1"/>
            <a:r>
              <a:rPr lang="th-TH" altLang="th-TH" sz="2000" b="1">
                <a:solidFill>
                  <a:srgbClr val="0C03BD"/>
                </a:solidFill>
              </a:rPr>
              <a:t>หน่วยงานภาครัฐเชิญชวนผู้ประกอบการที่มีคุณสมบัติตรงตามที่กำหนดรายใดรายหนึ่งให้เข้ายื่นข้อเสนอหรือให้เข้ามาเจรจาต่อรองราคากับหน่วยงานของรัฐโดยตรง</a:t>
            </a:r>
          </a:p>
        </p:txBody>
      </p:sp>
      <p:pic>
        <p:nvPicPr>
          <p:cNvPr id="4301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202088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840038"/>
            <a:ext cx="93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339975" y="366713"/>
            <a:ext cx="4103688" cy="682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36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6  การจัดซื้อจัดจ้าง</a:t>
            </a:r>
          </a:p>
        </p:txBody>
      </p:sp>
    </p:spTree>
    <p:extLst>
      <p:ext uri="{BB962C8B-B14F-4D97-AF65-F5344CB8AC3E}">
        <p14:creationId xmlns:p14="http://schemas.microsoft.com/office/powerpoint/2010/main" val="220240233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3888"/>
            <a:ext cx="6912768" cy="1281112"/>
          </a:xfrm>
        </p:spPr>
        <p:txBody>
          <a:bodyPr/>
          <a:lstStyle/>
          <a:p>
            <a:pPr algn="ctr"/>
            <a:r>
              <a:rPr lang="th-TH" altLang="th-TH" sz="4800" b="1" dirty="0" smtClean="0">
                <a:latin typeface="Angsana New" pitchFamily="18" charset="-34"/>
                <a:cs typeface="Angsana New" pitchFamily="18" charset="-34"/>
              </a:rPr>
              <a:t>วิธีประกาศเชิญชวนทั่วไป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>
          <a:xfrm>
            <a:off x="755577" y="2332038"/>
            <a:ext cx="7321623" cy="790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</a:t>
            </a:r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ตลาดอิเล็กทรอนิกส์ (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Electronic Market : e – market</a:t>
            </a:r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ตัวแทนเนื้อหา 3"/>
          <p:cNvSpPr txBox="1">
            <a:spLocks/>
          </p:cNvSpPr>
          <p:nvPr/>
        </p:nvSpPr>
        <p:spPr bwMode="auto">
          <a:xfrm>
            <a:off x="755577" y="3502025"/>
            <a:ext cx="7920880" cy="790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วิธีประกวดราคาอิเล็กทรอนิกส์ (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Electronic Bidding : e – bidding</a:t>
            </a:r>
            <a:r>
              <a:rPr lang="th-TH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ตัวแทนเนื้อหา 3"/>
          <p:cNvSpPr txBox="1">
            <a:spLocks/>
          </p:cNvSpPr>
          <p:nvPr/>
        </p:nvSpPr>
        <p:spPr bwMode="auto">
          <a:xfrm>
            <a:off x="755577" y="4616450"/>
            <a:ext cx="2521023" cy="790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วิธีสอบราคา</a:t>
            </a:r>
            <a:endParaRPr lang="th-TH" sz="32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48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มุมมน 4"/>
          <p:cNvSpPr/>
          <p:nvPr/>
        </p:nvSpPr>
        <p:spPr>
          <a:xfrm>
            <a:off x="3071813" y="3013224"/>
            <a:ext cx="2765425" cy="1022350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วิธีคัดเลือก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820" name="สี่เหลี่ยมผืนผ้า 5"/>
          <p:cNvSpPr>
            <a:spLocks noChangeArrowheads="1"/>
          </p:cNvSpPr>
          <p:nvPr/>
        </p:nvSpPr>
        <p:spPr bwMode="auto">
          <a:xfrm>
            <a:off x="359911" y="1765265"/>
            <a:ext cx="2805564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000" b="1" dirty="0" smtClean="0"/>
              <a:t>1. ใช้วิธีประกาศเชิญชวนทั่วไปแล้ว 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ไม่มีผู้ยื่นข้อเสนอ หรือข้อเสนอ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ไม่ได้รับการคัดเลือก</a:t>
            </a:r>
          </a:p>
        </p:txBody>
      </p:sp>
      <p:sp>
        <p:nvSpPr>
          <p:cNvPr id="34821" name="สี่เหลี่ยมผืนผ้า 7"/>
          <p:cNvSpPr>
            <a:spLocks noChangeArrowheads="1"/>
          </p:cNvSpPr>
          <p:nvPr/>
        </p:nvSpPr>
        <p:spPr bwMode="auto">
          <a:xfrm>
            <a:off x="3470025" y="1649750"/>
            <a:ext cx="5180619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2. พัสดุที่มีคุณลักษณะเฉพาะเป็นพิเศษหรือซับซ้อน หรือต้องผลิต ก่อสร้าง 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/>
            </a:r>
            <a:b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หรือ</a:t>
            </a: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ให้บริการโดยผู้ประกอบการที่มีฝีมือโดยเฉพาะ หรือมีความชำนาญ</a:t>
            </a:r>
            <a:b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เป็นพิเศษ หรือมีทักษะสูงและผู้ประกอบการมีจำนวนจำกัด</a:t>
            </a:r>
          </a:p>
        </p:txBody>
      </p:sp>
      <p:sp>
        <p:nvSpPr>
          <p:cNvPr id="34822" name="สี่เหลี่ยมผืนผ้า 10"/>
          <p:cNvSpPr>
            <a:spLocks noChangeArrowheads="1"/>
          </p:cNvSpPr>
          <p:nvPr/>
        </p:nvSpPr>
        <p:spPr bwMode="auto">
          <a:xfrm>
            <a:off x="6368903" y="2922737"/>
            <a:ext cx="2281741" cy="1323439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4. ลักษณะของการใช้งาน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หรือมีข้อจำกัดทางเทคนิค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ที่จำเป็นต้องระบุยี่ห้อ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เป็นการเฉพาะ</a:t>
            </a:r>
            <a:endParaRPr lang="en-US" altLang="th-TH" sz="2000" b="1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34823" name="สี่เหลี่ยมผืนผ้า 11"/>
          <p:cNvSpPr>
            <a:spLocks noChangeArrowheads="1"/>
          </p:cNvSpPr>
          <p:nvPr/>
        </p:nvSpPr>
        <p:spPr bwMode="auto">
          <a:xfrm>
            <a:off x="395536" y="3111979"/>
            <a:ext cx="2416692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000" b="1" dirty="0" smtClean="0"/>
              <a:t>3. มีความจำเป็นเร่งด่วน    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อันเนื่องมาจากเกิดเหตุการณ์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ที่ไม่อาจคาดหมายได้ </a:t>
            </a:r>
            <a:endParaRPr lang="en-US" altLang="th-TH" sz="2000" b="1" dirty="0" smtClean="0"/>
          </a:p>
        </p:txBody>
      </p:sp>
      <p:sp>
        <p:nvSpPr>
          <p:cNvPr id="34824" name="สี่เหลี่ยมผืนผ้า 12"/>
          <p:cNvSpPr>
            <a:spLocks noChangeArrowheads="1"/>
          </p:cNvSpPr>
          <p:nvPr/>
        </p:nvSpPr>
        <p:spPr bwMode="auto">
          <a:xfrm>
            <a:off x="251520" y="4572008"/>
            <a:ext cx="2933413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5. ต้องซื้อโดยตรงจากต่างประเทศ         หรือดำเนินการโดยผ่านองค์การระหว่างประเทศ</a:t>
            </a:r>
            <a:endParaRPr lang="en-US" altLang="th-TH" sz="2000" b="1" dirty="0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3419872" y="4457998"/>
            <a:ext cx="2292205" cy="1323439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6. ใช้ในราชการลับ หรือเป็นงานที่ต้องปกปิดเป็นความลับของทางราชการ หรือเกี่ยวกับความมั่นคงของประเทศ </a:t>
            </a:r>
            <a:endParaRPr lang="en-US" altLang="th-TH" sz="2000" b="1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34826" name="สี่เหลี่ยมผืนผ้า 14"/>
          <p:cNvSpPr>
            <a:spLocks noChangeArrowheads="1"/>
          </p:cNvSpPr>
          <p:nvPr/>
        </p:nvSpPr>
        <p:spPr bwMode="auto">
          <a:xfrm>
            <a:off x="6060334" y="4500570"/>
            <a:ext cx="2688130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7. งานจ้างซ่อมพัสดุที่จำเป็นถอดตรวจให้ทราบความชำรุดเสียหายเสียก่อน 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/>
            </a:r>
            <a:b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จึง</a:t>
            </a: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จะประมาณค่าซ่อมได้</a:t>
            </a:r>
            <a:endParaRPr lang="en-US" altLang="th-TH" sz="2000" b="1" dirty="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cxnSp>
        <p:nvCxnSpPr>
          <p:cNvPr id="30" name="ตัวเชื่อมต่อโค้ง 61"/>
          <p:cNvCxnSpPr/>
          <p:nvPr/>
        </p:nvCxnSpPr>
        <p:spPr>
          <a:xfrm rot="5400000" flipH="1" flipV="1">
            <a:off x="4823619" y="2678907"/>
            <a:ext cx="338137" cy="3111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ตัวเชื่อมต่อโค้ง 65"/>
          <p:cNvCxnSpPr/>
          <p:nvPr/>
        </p:nvCxnSpPr>
        <p:spPr>
          <a:xfrm rot="16200000" flipH="1">
            <a:off x="5786438" y="3951287"/>
            <a:ext cx="704850" cy="6445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ตัวเชื่อมต่อโค้ง 67"/>
          <p:cNvCxnSpPr/>
          <p:nvPr/>
        </p:nvCxnSpPr>
        <p:spPr>
          <a:xfrm rot="16200000" flipH="1">
            <a:off x="4107657" y="4160044"/>
            <a:ext cx="401637" cy="1936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ตัวเชื่อมต่อโค้ง 69"/>
          <p:cNvCxnSpPr/>
          <p:nvPr/>
        </p:nvCxnSpPr>
        <p:spPr>
          <a:xfrm rot="10800000" flipV="1">
            <a:off x="2732088" y="3524250"/>
            <a:ext cx="339725" cy="28098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ตัวเชื่อมต่อโค้ง 71"/>
          <p:cNvCxnSpPr/>
          <p:nvPr/>
        </p:nvCxnSpPr>
        <p:spPr>
          <a:xfrm rot="5400000">
            <a:off x="2605087" y="4027488"/>
            <a:ext cx="593725" cy="5270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49488" y="504825"/>
            <a:ext cx="4689475" cy="885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วิธีการจัดซื้อจัดจ้าง</a:t>
            </a:r>
            <a:endParaRPr lang="en-US" altLang="ko-KR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ea typeface="Gulim" pitchFamily="34" charset="-127"/>
              <a:cs typeface="Angsana New" panose="02020603050405020304" pitchFamily="18" charset="-34"/>
            </a:endParaRPr>
          </a:p>
        </p:txBody>
      </p:sp>
      <p:cxnSp>
        <p:nvCxnSpPr>
          <p:cNvPr id="18" name="ตัวเชื่อมต่อโค้ง 61"/>
          <p:cNvCxnSpPr/>
          <p:nvPr/>
        </p:nvCxnSpPr>
        <p:spPr>
          <a:xfrm rot="10800000">
            <a:off x="3221038" y="2735263"/>
            <a:ext cx="277812" cy="2571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ตัวเชื่อมต่อโค้ง 61"/>
          <p:cNvCxnSpPr/>
          <p:nvPr/>
        </p:nvCxnSpPr>
        <p:spPr>
          <a:xfrm flipV="1">
            <a:off x="5848350" y="3384550"/>
            <a:ext cx="520700" cy="19050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ตัวเชื่อมต่อโค้ง 65"/>
          <p:cNvCxnSpPr/>
          <p:nvPr/>
        </p:nvCxnSpPr>
        <p:spPr>
          <a:xfrm rot="16200000" flipH="1">
            <a:off x="4822032" y="4607718"/>
            <a:ext cx="1714500" cy="500063"/>
          </a:xfrm>
          <a:prstGeom prst="curvedConnector3">
            <a:avLst>
              <a:gd name="adj1" fmla="val 23603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211" name="TextBox 35"/>
          <p:cNvSpPr txBox="1">
            <a:spLocks noChangeArrowheads="1"/>
          </p:cNvSpPr>
          <p:nvPr/>
        </p:nvSpPr>
        <p:spPr bwMode="auto">
          <a:xfrm>
            <a:off x="5857875" y="5715000"/>
            <a:ext cx="2792769" cy="400050"/>
          </a:xfrm>
          <a:prstGeom prst="rect">
            <a:avLst/>
          </a:prstGeom>
          <a:solidFill>
            <a:srgbClr val="F1E5CD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 b="1"/>
              <a:t>8.</a:t>
            </a:r>
            <a:r>
              <a:rPr lang="th-TH" altLang="th-TH" sz="2000" b="1"/>
              <a:t> กรณีอื่นที่กำหนดในกฎกระทรวง</a:t>
            </a:r>
          </a:p>
        </p:txBody>
      </p:sp>
    </p:spTree>
    <p:extLst>
      <p:ext uri="{BB962C8B-B14F-4D97-AF65-F5344CB8AC3E}">
        <p14:creationId xmlns:p14="http://schemas.microsoft.com/office/powerpoint/2010/main" val="4709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มุมมน 4"/>
          <p:cNvSpPr/>
          <p:nvPr/>
        </p:nvSpPr>
        <p:spPr>
          <a:xfrm>
            <a:off x="3571868" y="2928934"/>
            <a:ext cx="2578100" cy="10001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47ABE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วิธีเฉพาะเจาะจง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44" name="สี่เหลี่ยมผืนผ้า 5"/>
          <p:cNvSpPr>
            <a:spLocks noChangeArrowheads="1"/>
          </p:cNvSpPr>
          <p:nvPr/>
        </p:nvSpPr>
        <p:spPr bwMode="auto">
          <a:xfrm>
            <a:off x="552260" y="1691530"/>
            <a:ext cx="2890585" cy="87716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>
                <a:solidFill>
                  <a:schemeClr val="tx1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1. ใช้ทั้งวิธีประกาศเชิญชวนทั่วไปและวิธีคัดเลือก หรือใช้วิธีคัดเลือกแล้ว แต่ไม่มีผู้ยื่นข้อเสนอ หรือข้อเสนอไม่ได้รับการคัดเลือก</a:t>
            </a:r>
          </a:p>
        </p:txBody>
      </p:sp>
      <p:sp>
        <p:nvSpPr>
          <p:cNvPr id="35845" name="สี่เหลี่ยมผืนผ้า 7"/>
          <p:cNvSpPr>
            <a:spLocks noChangeArrowheads="1"/>
          </p:cNvSpPr>
          <p:nvPr/>
        </p:nvSpPr>
        <p:spPr bwMode="auto">
          <a:xfrm>
            <a:off x="3786182" y="1357298"/>
            <a:ext cx="4810350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การจัดซื้อจัดจ้างพัสดุที่การผลิต จำหน่าย หรือให้บริการทั่วไป และมีวงเงินในการจัดซื้อจัดจ้างครั้งหนึ่งไม่เกินวงเงินตามที่กำหนดในกฎกระทรวง</a:t>
            </a:r>
          </a:p>
        </p:txBody>
      </p:sp>
      <p:sp>
        <p:nvSpPr>
          <p:cNvPr id="48137" name="สี่เหลี่ยมผืนผ้า 10"/>
          <p:cNvSpPr>
            <a:spLocks noChangeArrowheads="1"/>
          </p:cNvSpPr>
          <p:nvPr/>
        </p:nvSpPr>
        <p:spPr bwMode="auto">
          <a:xfrm>
            <a:off x="6643702" y="2214554"/>
            <a:ext cx="1998845" cy="2185214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4. มีความจำเป็นต้องใช้พัสดุโดยฉุกเฉินเนื่องจากอุบัติภัยหรือธรรมชาติพิบัติภัยและการจัดซื้อจัดจ้างโดยวิธีประกาศเชิญชวนทั่วไปหรือวิธีคัดเลือกอาจก่อให้เกิดความล่าช้าและอาจทำให้เกิดความเสียหายร้ายแรง </a:t>
            </a:r>
            <a:endParaRPr lang="en-US" altLang="th-TH" sz="1700" spc="-1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8138" name="สี่เหลี่ยมผืนผ้า 11"/>
          <p:cNvSpPr>
            <a:spLocks noChangeArrowheads="1"/>
          </p:cNvSpPr>
          <p:nvPr/>
        </p:nvSpPr>
        <p:spPr bwMode="auto">
          <a:xfrm>
            <a:off x="448082" y="2775068"/>
            <a:ext cx="2592777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มีผู้ประกอบการที่มีคุณสมบัติโดยตรงเพียงรายเดียว หรือผู้ประกอบการซึ่งเป็นตัวแทนจำหน่ายหรือตัวแทนผู้ให้บริการโดยชอบด้วยกฎหมายเพียงรายเดียวในประเทศ และไม่มีพัสดุอื่นที่จะใช้ทดแทนได้</a:t>
            </a:r>
            <a:endParaRPr lang="en-US" altLang="th-TH" sz="1700" spc="-100">
              <a:solidFill>
                <a:schemeClr val="tx1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35848" name="สี่เหลี่ยมผืนผ้า 12"/>
          <p:cNvSpPr>
            <a:spLocks noChangeArrowheads="1"/>
          </p:cNvSpPr>
          <p:nvPr/>
        </p:nvSpPr>
        <p:spPr bwMode="auto">
          <a:xfrm>
            <a:off x="214282" y="4429132"/>
            <a:ext cx="2786082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5. เป็นพัสดุที่เกี่ยวพันกับพัสดุที่ได้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จัดซื้อ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จ้างไว้ก่อนแล้ว และมีความจำเป็นต้องจัดซื้อจัดจ้างเพิ่มเติม โดยมูลค่าของ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พัสดุ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จัดซื้อจัดจ้างเพิ่มเติมจะต้องไม่สูง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กว่า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พัสดุ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ที่ได้จัดซื้อจัดจ้างไว้ก่อนแล้ว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49" name="สี่เหลี่ยมผืนผ้า 13"/>
          <p:cNvSpPr>
            <a:spLocks noChangeArrowheads="1"/>
          </p:cNvSpPr>
          <p:nvPr/>
        </p:nvSpPr>
        <p:spPr bwMode="auto">
          <a:xfrm>
            <a:off x="3286116" y="4929198"/>
            <a:ext cx="2571768" cy="830997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6. เป็นพัสดุที่จะขายทอดตลาด โดยหน่วยงานของรัฐ องค์การระหว่างประเทศ หรือหน่วยงานของต่างประเทศ</a:t>
            </a:r>
            <a:endParaRPr lang="en-US" altLang="th-TH" sz="1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50" name="สี่เหลี่ยมผืนผ้า 14"/>
          <p:cNvSpPr>
            <a:spLocks noChangeArrowheads="1"/>
          </p:cNvSpPr>
          <p:nvPr/>
        </p:nvSpPr>
        <p:spPr bwMode="auto">
          <a:xfrm>
            <a:off x="6429388" y="4572008"/>
            <a:ext cx="1925468" cy="35394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 ที่ดินและสิ่งก่อสร้าง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47" name="ตัวเชื่อมต่อโค้ง 63"/>
          <p:cNvCxnSpPr/>
          <p:nvPr/>
        </p:nvCxnSpPr>
        <p:spPr>
          <a:xfrm>
            <a:off x="6143625" y="3143250"/>
            <a:ext cx="527050" cy="365125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ตัวเชื่อมต่อโค้ง 65"/>
          <p:cNvCxnSpPr/>
          <p:nvPr/>
        </p:nvCxnSpPr>
        <p:spPr>
          <a:xfrm rot="16200000" flipH="1">
            <a:off x="5721350" y="3892550"/>
            <a:ext cx="714375" cy="7143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ตัวเชื่อมต่อโค้ง 67"/>
          <p:cNvCxnSpPr/>
          <p:nvPr/>
        </p:nvCxnSpPr>
        <p:spPr>
          <a:xfrm rot="5400000">
            <a:off x="3786188" y="4214813"/>
            <a:ext cx="1000125" cy="4286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ตัวเชื่อมต่อโค้ง 69"/>
          <p:cNvCxnSpPr/>
          <p:nvPr/>
        </p:nvCxnSpPr>
        <p:spPr>
          <a:xfrm rot="10800000" flipV="1">
            <a:off x="3000375" y="3143250"/>
            <a:ext cx="571500" cy="4032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ตัวเชื่อมต่อโค้ง 71"/>
          <p:cNvCxnSpPr/>
          <p:nvPr/>
        </p:nvCxnSpPr>
        <p:spPr>
          <a:xfrm rot="5400000">
            <a:off x="2893219" y="4036219"/>
            <a:ext cx="1000125" cy="785813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ตัวเชื่อมต่อโค้ง 63"/>
          <p:cNvCxnSpPr/>
          <p:nvPr/>
        </p:nvCxnSpPr>
        <p:spPr>
          <a:xfrm rot="5400000" flipH="1" flipV="1">
            <a:off x="4964906" y="2035969"/>
            <a:ext cx="928688" cy="8572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ตัวเชื่อมต่อโค้ง 69"/>
          <p:cNvCxnSpPr/>
          <p:nvPr/>
        </p:nvCxnSpPr>
        <p:spPr>
          <a:xfrm rot="10800000">
            <a:off x="3429000" y="2214563"/>
            <a:ext cx="855663" cy="7143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ตัวเชื่อมต่อโค้ง 65"/>
          <p:cNvCxnSpPr/>
          <p:nvPr/>
        </p:nvCxnSpPr>
        <p:spPr>
          <a:xfrm rot="16200000" flipH="1">
            <a:off x="5072063" y="3929063"/>
            <a:ext cx="1214437" cy="1214437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สี่เหลี่ยมผืนผ้า 14"/>
          <p:cNvSpPr>
            <a:spLocks noChangeArrowheads="1"/>
          </p:cNvSpPr>
          <p:nvPr/>
        </p:nvSpPr>
        <p:spPr bwMode="auto">
          <a:xfrm>
            <a:off x="6143636" y="5143512"/>
            <a:ext cx="1928826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กรณีอื่นที่กำหนดใน</a:t>
            </a:r>
            <a:b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กฎกระทรวง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123950" y="427038"/>
            <a:ext cx="7345363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วิธีการจัดซื้อจัดจ้าง</a:t>
            </a:r>
            <a:endParaRPr lang="en-US" alt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09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1166813" y="2492375"/>
            <a:ext cx="7581900" cy="3444875"/>
          </a:xfrm>
        </p:spPr>
        <p:txBody>
          <a:bodyPr rtlCol="0">
            <a:normAutofit/>
          </a:bodyPr>
          <a:lstStyle/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ต้องทำสัญญาตามแบบที่คณะกรรมการนโยบายกำหนด โดยความเห็นชอบของสำนักงานอัยการสูงสุด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th-TH" altLang="th-T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หากมีความจำเป็นต้องทำแตกต่างจากที่กำหนด โดยไม่ทำให้หน่วยงาน</a:t>
            </a:r>
            <a:b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ของรัฐเสียเปรียบ สามารถกระทำได้ หากเห็นว่ามีปัญหาในทางเสียเปรียบ ให้ส่งร่างให้สำนักงานอัยการสูงสุดพิจารณาก่อน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6238" y="692150"/>
            <a:ext cx="5662612" cy="1289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9 </a:t>
            </a: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</a:t>
            </a: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รทำสัญญา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9076" y="5445224"/>
            <a:ext cx="2217340" cy="11521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/>
        </p:spPr>
      </p:pic>
    </p:spTree>
    <p:extLst>
      <p:ext uri="{BB962C8B-B14F-4D97-AF65-F5344CB8AC3E}">
        <p14:creationId xmlns:p14="http://schemas.microsoft.com/office/powerpoint/2010/main" val="293712969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9250" y="549275"/>
            <a:ext cx="6297613" cy="1289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</a:t>
            </a: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b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การบริหารสัญญาและการตรวจรับพัสดุ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988840"/>
          <a:ext cx="72930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37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55098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7591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1547813" y="2433638"/>
            <a:ext cx="6799262" cy="3446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หมายรวมถึงการเก็บ การบันทึก การเบิกจ่าย การยืม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การตรวจสอบ การบำรุงรักษา และการจำหน่ายพัสดุ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หลักเกณฑ์และวิธีการ จะกำหนดในระเบียบต่อไป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5875" y="476250"/>
            <a:ext cx="4349750" cy="1289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13</a:t>
            </a: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การบริหารพัสดุ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45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2606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18007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685925" y="333375"/>
            <a:ext cx="6515100" cy="8604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หมวด 14 การอุทธรณ์</a:t>
            </a:r>
            <a:endParaRPr lang="en-US" altLang="ko-K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013" y="1341438"/>
            <a:ext cx="8064500" cy="5183187"/>
          </a:xfrm>
        </p:spPr>
        <p:txBody>
          <a:bodyPr/>
          <a:lstStyle/>
          <a:p>
            <a:pPr indent="0" algn="thaiDist">
              <a:spcBef>
                <a:spcPts val="0"/>
              </a:spcBef>
              <a:buFont typeface="Wingdings 3" pitchFamily="18" charset="2"/>
              <a:buNone/>
              <a:tabLst>
                <a:tab pos="1530350" algn="l"/>
              </a:tabLst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114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ผู้ซึ่งได้ยื่นข้อเสนอ</a:t>
            </a: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เพื่อทำการจัดซื้อจัดจ้างพัสดุกับหน่วยงานของรัฐ       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มีสิทธิอุทธรณ์เกี่ยวกับการจัดซื้อจัดจ้างพัสดุ </a:t>
            </a: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ในกรณีที่เห็นว่าหน่วยงานของรัฐมิได้ปฏิบัติ       ให้เป็นไปตามหลักเกณฑ์และวิธีการที่กำหนดในพระราชบัญญัตินี้ กฎกระทรวง ระเบียบ       หรือประกาศที่ออกตามความในพระราชบัญญัตินี้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เป็นเหตุให้ตนไม่ได้รับการประกาศผล       เป็นผู้ชนะหรือไม่ได้รับการคัดเลือกเป็นคู่สัญญากับหน่วยงานของรัฐ</a:t>
            </a:r>
            <a:endParaRPr lang="en-US" sz="2400" b="1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600"/>
              </a:spcBef>
              <a:buFont typeface="Wingdings 3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115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ผู้มีสิทธิอุทธรณ์จะยื่นอุทธรณ์ในเรื่องดังต่อไปนี้</a:t>
            </a:r>
            <a:r>
              <a:rPr lang="th-TH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</a:t>
            </a:r>
            <a:r>
              <a:rPr lang="th-TH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400" b="1" i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	(1) การเลือกใช้วิธีการจัดซื้อจัดจ้างหรือเกณฑ์ที่ใช้ในการพิจารณาผลการจัดซื้อจัดจ้างตามพระราชบัญญัตินี้ของหน่วยงานของรัฐ</a:t>
            </a:r>
            <a:endParaRPr lang="en-US" sz="24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(2) การยกเลิกการจัดซื้อจัดจ้างตามมาตรา 67</a:t>
            </a:r>
            <a:endParaRPr lang="en-US" sz="24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(3) การละเว้นการอ้างถึงพระราชบัญญัตินี้ กฎกระทรวง ระเบียบ หรือประกาศที่ออกตามพระราชบัญญัตินี้ในส่วนที่เกี่ยวข้องโดยตรงกับการจัดซื้อจัดจ้างในประกาศ เอกสาร หรือหนังสือเชิญชวนของหน่วยงานของรัฐ</a:t>
            </a:r>
            <a:endParaRPr lang="en-US" sz="24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(4) กรณีอื่นตามที่กำหนดในกฎกระทรวง </a:t>
            </a:r>
            <a:endParaRPr lang="en-US" sz="24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55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61050"/>
            <a:ext cx="8651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979613" y="333375"/>
            <a:ext cx="6156325" cy="12890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หมวด 15 </a:t>
            </a:r>
            <a:b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</a:b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บทกำหนดโทษ</a:t>
            </a:r>
            <a:endParaRPr lang="en-US" altLang="ko-K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2060575"/>
            <a:ext cx="7704137" cy="4248150"/>
          </a:xfrm>
        </p:spPr>
        <p:txBody>
          <a:bodyPr>
            <a:normAutofit lnSpcReduction="10000"/>
          </a:bodyPr>
          <a:lstStyle/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120 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เป็นเจ้าหน้าที่หรือเป็นผู้มีอำนาจหน้าที่ในการดำเนินการเกี่ยวกับการจัดซื้อจัดจ้างหรือการบริหารพัสดุ ปฏิบัติหรือละเว้นการปฏิบัติ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หน้าที่ใน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การจัดซื้อจัดจ้างหรือการบริหารพัสดุตามพระราชบัญญัตินี้ กฎกระทรวง ระเบียบ หรือประกาศที่ออกตาม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ความใน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พระราชบัญญัตินี้</a:t>
            </a:r>
            <a:r>
              <a:rPr lang="th-TH" sz="2800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โดยมิชอบ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เพื่อให้เกิดความเสียหายแก่ผู้หนึ่งผู้ใด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ปฏิบัติหรือละเว้นการปฏิบัติหน้าที่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ตามพระราชบัญญัตินี้</a:t>
            </a:r>
            <a:r>
              <a:rPr lang="th-TH" sz="28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โดยทุจริต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ระวางโทษจำคุกตั้งแต่</a:t>
            </a:r>
            <a:r>
              <a:rPr lang="th-TH" sz="2800" b="1" i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หนึ่งปีถึงสิบปี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ปรับ</a:t>
            </a:r>
            <a:b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</a:t>
            </a:r>
            <a:r>
              <a:rPr lang="th-TH" sz="2800" b="1" i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สองหมื่นบาทถึงสองแสนบาท หรือทั้งจำทั้งปรับ</a:t>
            </a:r>
            <a:endParaRPr lang="en-US" sz="2800" b="1" i="1" u="sng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</a:t>
            </a:r>
            <a:r>
              <a:rPr lang="th-TH" sz="2800" spc="-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2800" spc="-1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ผู้ใช้หรือผู้สนับสนุน</a:t>
            </a:r>
            <a:r>
              <a:rPr lang="th-TH" sz="2800" spc="-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ในการกระทำ</a:t>
            </a:r>
            <a: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ความผิดตาม</a:t>
            </a:r>
            <a:b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วรรค</a:t>
            </a:r>
            <a:r>
              <a:rPr lang="th-TH" sz="2800" spc="-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 ผู้นั้นต้องระวางโทษตามที่กำหนดไว้สำหรับความผิดตามวรรคหนึ่ง</a:t>
            </a:r>
            <a:endParaRPr lang="en-US" sz="2800" spc="-1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en-US" sz="3000" spc="-1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endParaRPr lang="th-TH" sz="3000" spc="-1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75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888"/>
            <a:ext cx="14382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83288"/>
            <a:ext cx="1439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9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หลักการ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จำแนกประเภทรายจ่ายตามงบประมาณ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รายจ่ายตามงบประมาณจำแนกออกเป็น 2 ลักษณะ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2708920"/>
            <a:ext cx="511256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1.รายจ่ายของส่วนราชการและรัฐวิสาหกิจ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4221088"/>
            <a:ext cx="511256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2.รายจ่ายงบกลาง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76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</a:t>
            </a:r>
          </a:p>
          <a:p>
            <a:pPr marL="0" indent="0" algn="ctr"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ว่าด้วยการจัดซื้อจัดจ้างและการบริหารพัสดุภาครัฐพ.ศ.2560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3032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 ระเบียบ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 10 หมวด</a:t>
            </a:r>
            <a:endParaRPr lang="th-TH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ข้อความ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ทั่วไป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2. การซื้อหรือจ้าง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3. งานจ้างที่ปรึกษา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4. งานจ้างออกแบบหรือควบคุมงานก่อสร้าง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5. กา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รทำสัญญา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และหลักประกัน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6. การบริหารสัญญาและการตรวจรับพัสดุ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7. การประเมินผลการปฏิบัติงานของผู้ประกอบการ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8. การทิ้งงาน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9. 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บริหารพัสดุ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. การร้องเรียน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691680" y="620688"/>
            <a:ext cx="61206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chemeClr val="tx1"/>
                </a:solidFill>
              </a:rPr>
              <a:t>ระเบียบมี 10 หมวด</a:t>
            </a:r>
            <a:endParaRPr lang="th-TH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25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08498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                            </a:t>
            </a:r>
            <a:br>
              <a:rPr lang="th-TH" b="1" dirty="0" smtClean="0"/>
            </a:br>
            <a:r>
              <a:rPr lang="th-TH" b="1" dirty="0"/>
              <a:t> </a:t>
            </a:r>
            <a:r>
              <a:rPr lang="th-TH" b="1" dirty="0" smtClean="0"/>
              <a:t>                         </a:t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                          </a:t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 smtClean="0"/>
              <a:t>                           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กระบวนการ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จัดซื้อจัดจ้าง</a:t>
            </a:r>
            <a:br>
              <a:rPr lang="th-TH" sz="4400" b="1" dirty="0">
                <a:latin typeface="TH SarabunIT๙" pitchFamily="34" charset="-34"/>
                <a:cs typeface="TH SarabunIT๙" pitchFamily="34" charset="-34"/>
              </a:rPr>
            </a:br>
            <a:endParaRPr lang="th-TH" sz="44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91264" cy="489654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    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หน่วยงานภาครัฐ</a:t>
            </a:r>
          </a:p>
          <a:p>
            <a:pPr marL="0" indent="0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    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ส่วนราชการ / รัฐวิสาหกิจ /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อปท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     หน่วยงาน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กลาง</a:t>
            </a:r>
          </a:p>
          <a:p>
            <a:pPr marL="0" indent="0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         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สำนักงบฯ / กรมบัญชีกลาง /</a:t>
            </a:r>
            <a:r>
              <a:rPr lang="th-TH" sz="3600" b="1" dirty="0" err="1">
                <a:latin typeface="TH SarabunIT๙" pitchFamily="34" charset="-34"/>
                <a:cs typeface="TH SarabunIT๙" pitchFamily="34" charset="-34"/>
              </a:rPr>
              <a:t>ปปช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. /</a:t>
            </a:r>
            <a:r>
              <a:rPr lang="th-TH" sz="3600" b="1" dirty="0" err="1">
                <a:latin typeface="TH SarabunIT๙" pitchFamily="34" charset="-34"/>
                <a:cs typeface="TH SarabunIT๙" pitchFamily="34" charset="-34"/>
              </a:rPr>
              <a:t>สตง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.</a:t>
            </a:r>
          </a:p>
          <a:p>
            <a:pPr marL="0" indent="0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ผู้ค้า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กับภาครัฐ</a:t>
            </a:r>
          </a:p>
          <a:p>
            <a:pPr marL="0" indent="0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    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ห้าง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ฯ/ ร้าน/ บริษัท/ กิจการร่วมค้า</a:t>
            </a:r>
            <a:endParaRPr lang="th-TH" sz="36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721691" y="15090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721691" y="2833559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708833" y="4005064"/>
            <a:ext cx="5149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9705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                            </a:t>
            </a:r>
            <a:r>
              <a:rPr lang="th-TH" sz="4400" b="1" dirty="0" smtClean="0"/>
              <a:t>กระบวนการ</a:t>
            </a:r>
            <a:r>
              <a:rPr lang="th-TH" sz="4400" b="1" dirty="0"/>
              <a:t>จัดซื้อจัดจ้าง</a:t>
            </a:r>
            <a:endParaRPr lang="th-TH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568186"/>
            <a:ext cx="8291264" cy="487375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th-TH" dirty="0" smtClean="0"/>
          </a:p>
          <a:p>
            <a:pPr marL="0" indent="0"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          ก่อน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ดำเนินการจัดซื้อจัด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จ้าง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           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ระหว่างการจัดซื้อจัดจ้าง</a:t>
            </a:r>
          </a:p>
          <a:p>
            <a:pPr marL="0" indent="0"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          หลัง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การจัดซื้อจัดจ้าง</a:t>
            </a:r>
            <a:endParaRPr lang="th-TH" sz="44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1475656" y="2285236"/>
            <a:ext cx="474352" cy="351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475656" y="3055197"/>
            <a:ext cx="474352" cy="349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1475656" y="3838977"/>
            <a:ext cx="474352" cy="332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784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                             </a:t>
            </a:r>
            <a:r>
              <a:rPr lang="th-TH" sz="4000" b="1" dirty="0" smtClean="0">
                <a:solidFill>
                  <a:schemeClr val="tx1"/>
                </a:solidFill>
              </a:rPr>
              <a:t>กระบวนการจัดซื้อจัดจ้าง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136904" cy="4989168"/>
          </a:xfrm>
        </p:spPr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sp>
        <p:nvSpPr>
          <p:cNvPr id="4" name="แผนผังลำดับงาน: กระบวนการ 3"/>
          <p:cNvSpPr/>
          <p:nvPr/>
        </p:nvSpPr>
        <p:spPr>
          <a:xfrm>
            <a:off x="2267744" y="1844824"/>
            <a:ext cx="4248472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91993" y="2932517"/>
            <a:ext cx="1515712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งบประมาณ</a:t>
            </a:r>
            <a:endParaRPr lang="th-TH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91992" y="4005064"/>
            <a:ext cx="1444744" cy="4680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จัดทำแผน</a:t>
            </a:r>
            <a:endParaRPr lang="th-TH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 rot="10800000" flipV="1">
            <a:off x="2390381" y="2757330"/>
            <a:ext cx="4259809" cy="35519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092280" y="4050780"/>
            <a:ext cx="1440159" cy="6743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เบิกจ่ายเงิน</a:t>
            </a:r>
            <a:endParaRPr lang="th-TH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ลูกศรโค้ง 9"/>
          <p:cNvSpPr/>
          <p:nvPr/>
        </p:nvSpPr>
        <p:spPr>
          <a:xfrm rot="16200000" flipH="1">
            <a:off x="1150368" y="2094560"/>
            <a:ext cx="576064" cy="796672"/>
          </a:xfrm>
          <a:prstGeom prst="bentArrow">
            <a:avLst>
              <a:gd name="adj1" fmla="val 25000"/>
              <a:gd name="adj2" fmla="val 2433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0382" y="1907250"/>
            <a:ext cx="398181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         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กำหนดความต้องการ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945308" y="350100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>
            <a:off x="1907704" y="4096496"/>
            <a:ext cx="360040" cy="37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>
            <a:off x="6796541" y="4145646"/>
            <a:ext cx="288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3599892" y="3161117"/>
            <a:ext cx="194421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จัดหาพัสดุ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9792" y="5153498"/>
            <a:ext cx="367240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การควบคุมและการจำหน่าย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ลูกศรลง 19"/>
          <p:cNvSpPr/>
          <p:nvPr/>
        </p:nvSpPr>
        <p:spPr>
          <a:xfrm>
            <a:off x="4219982" y="3789040"/>
            <a:ext cx="460030" cy="35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3059832" y="4184765"/>
            <a:ext cx="302433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การบริหารสัญญา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" name="ลูกศรลง 22"/>
          <p:cNvSpPr/>
          <p:nvPr/>
        </p:nvSpPr>
        <p:spPr>
          <a:xfrm>
            <a:off x="4219982" y="4796892"/>
            <a:ext cx="460030" cy="35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3019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000000"/>
                </a:solidFill>
                <a:latin typeface="Angsana New"/>
                <a:cs typeface="Angsana New"/>
              </a:rPr>
              <a:t>การ</a:t>
            </a:r>
            <a:r>
              <a:rPr lang="th-TH" sz="3200" b="1" dirty="0" smtClean="0">
                <a:solidFill>
                  <a:srgbClr val="000000"/>
                </a:solidFill>
                <a:latin typeface="Angsana New"/>
                <a:cs typeface="Angsana New"/>
              </a:rPr>
              <a:t>จัดทำรายงาน</a:t>
            </a:r>
            <a:r>
              <a:rPr lang="th-TH" sz="3200" b="1" dirty="0">
                <a:solidFill>
                  <a:srgbClr val="000000"/>
                </a:solidFill>
                <a:latin typeface="Angsana New"/>
                <a:cs typeface="Angsana New"/>
              </a:rPr>
              <a:t>ขอซื้อขอจ้าง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i="1" dirty="0" smtClean="0"/>
              <a:t>   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หลักการ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**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ก่อนการซื้อหรือจ้างแต่ละวิธี ต้อง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ทำรายงาน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ขอซื้อหรือขอจ้าง**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31840" y="2852936"/>
            <a:ext cx="266429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เจ้าหน้าที่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4221672" y="357301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99792" y="4149080"/>
            <a:ext cx="3456384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หัวหน้าเจ้าหน้าที่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4185668" y="479882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99792" y="5445224"/>
            <a:ext cx="3456384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หัวหน้าหน่วยงานของรัฐ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38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คณะกรรมการซื้อหรือจ้าง</a:t>
            </a:r>
            <a:endParaRPr lang="th-TH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49" y="3789040"/>
            <a:ext cx="1440161" cy="105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2843808" y="1340768"/>
            <a:ext cx="3384376" cy="18722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คณะกรรมการพิจารณาผลการประกวดราคาอิเล็กทรอนิกส์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292080" y="2924944"/>
            <a:ext cx="2592288" cy="16561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คณะกรรมการซื้อหรือจ้างโดยวิธีคัดเลือก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4644008" y="4845982"/>
            <a:ext cx="2880320" cy="1535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คณะกรรมการตรวจรับพัสดุ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971600" y="4845982"/>
            <a:ext cx="2880320" cy="153534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คณะกรรมการซื้อหรือจ้างโดยวิธีเฉพาะเจาะจง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39552" y="2924944"/>
            <a:ext cx="2664296" cy="17281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คณะกรรมการพิจารณาผลการสอบราคา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899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องค์ประกอบของคณะกรรมการ</a:t>
            </a:r>
            <a:endParaRPr lang="th-TH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endParaRPr lang="th-TH" dirty="0"/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ประธาน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 คน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กรรมการ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อื่นอย่างน้อย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 คน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ยกเว้น งานจ้างที่ปรึกษา กรรมการ อย่างน้อย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 คน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แต่งตั้ง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จากข้าราชการ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ลูกจ้างประจำ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พนักงานราชการ พนักงานมหาวิทยาลัย พนักงานของรัฐ พนักงานหน่วยงานของรัฐหรือที่เรียกชื่ออย่างอื่น โดย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คำนึงถึง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ลักษณะหน้าที่และความรับผิดชอบของผู้ที่ได้รับแต่งตั้ง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เป็นสำคัญ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กรณีจำเป็น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หรือเพื่อประโยชน์ของหน่วยงานของรัฐจะแต่งตั้งบุคคลอื่นร่วมเป็นกรรมการด้วยก็ได้ แต่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กรรมการที่เป็นบุคคลอื่นจะต้องไม่มากกว่า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กรรมการตามวรรคหนึ่ง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872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634082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วิธีการซื้อหรือจ้าง</a:t>
            </a:r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3515188" y="1917557"/>
            <a:ext cx="1584176" cy="170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 3 วิธี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940152" y="1988839"/>
            <a:ext cx="1944216" cy="14911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3.วิธีเฉพาะ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เจาะจง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539552" y="1917557"/>
            <a:ext cx="2016224" cy="15624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2.วิธีคัดเลือก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123370" y="4875719"/>
            <a:ext cx="2304256" cy="12024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1.วิธีประกาศเชิญชวนทั่วไป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5167063" y="2513856"/>
            <a:ext cx="7059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>
            <a:off x="4033182" y="3789040"/>
            <a:ext cx="484632" cy="777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ซ้าย 10"/>
          <p:cNvSpPr/>
          <p:nvPr/>
        </p:nvSpPr>
        <p:spPr>
          <a:xfrm>
            <a:off x="2699792" y="2544287"/>
            <a:ext cx="654991" cy="484632"/>
          </a:xfrm>
          <a:prstGeom prst="leftArrow">
            <a:avLst>
              <a:gd name="adj1" fmla="val 455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117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การบริหารพัสดุ : การเก็บ การบันทึก การเบิกจ่าย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การบริหารพัสดุในหมวดนี้ ไม่ใช้บังคับกับงานบริการ งานก่อสร้าง งานจ้างที่ปรึกษา และงานจ้างออกแบบหรือควบคุมงาน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31841" y="2069298"/>
            <a:ext cx="2448270" cy="9996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การเก็บและบันทึก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43608" y="3356992"/>
            <a:ext cx="208823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การจำหน่ายพัสดุ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292080" y="3356991"/>
            <a:ext cx="2096549" cy="914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การเบิกจ่าย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43608" y="5157192"/>
            <a:ext cx="2016224" cy="1058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การบำรุงรักษาและตรวจสอบ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92081" y="5085184"/>
            <a:ext cx="2096548" cy="10758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การยืม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87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หลักการจำแนกประเภทรายจ่ายตามงบประมาณ</a:t>
            </a:r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   รายจ่ายของส่วนราชการและรัฐวิสาหกิจ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1043608" y="1628800"/>
            <a:ext cx="6984776" cy="4464496"/>
            <a:chOff x="1475656" y="1052736"/>
            <a:chExt cx="5976664" cy="5328592"/>
          </a:xfrm>
        </p:grpSpPr>
        <p:sp>
          <p:nvSpPr>
            <p:cNvPr id="6" name="วงรี 5"/>
            <p:cNvSpPr/>
            <p:nvPr/>
          </p:nvSpPr>
          <p:spPr>
            <a:xfrm>
              <a:off x="2231740" y="1613133"/>
              <a:ext cx="4536504" cy="4536504"/>
            </a:xfrm>
            <a:prstGeom prst="ellipse">
              <a:avLst/>
            </a:prstGeom>
            <a:noFill/>
            <a:ln w="76200">
              <a:solidFill>
                <a:srgbClr val="FEFEF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1475656" y="2276872"/>
              <a:ext cx="1944216" cy="1944216"/>
            </a:xfrm>
            <a:prstGeom prst="ellipse">
              <a:avLst/>
            </a:prstGeom>
            <a:solidFill>
              <a:srgbClr val="DC0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งบบุคลากร</a:t>
              </a:r>
              <a:endParaRPr lang="en-US" sz="32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3527884" y="1052736"/>
              <a:ext cx="1944216" cy="1944216"/>
            </a:xfrm>
            <a:prstGeom prst="ellipse">
              <a:avLst/>
            </a:prstGeom>
            <a:solidFill>
              <a:srgbClr val="E57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latin typeface="TH SarabunPSK" pitchFamily="34" charset="-34"/>
                  <a:cs typeface="TH SarabunPSK" pitchFamily="34" charset="-34"/>
                </a:rPr>
                <a:t>งบดำเนินงาน</a:t>
              </a:r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5508104" y="2358300"/>
              <a:ext cx="1944216" cy="1944216"/>
            </a:xfrm>
            <a:prstGeom prst="ellipse">
              <a:avLst/>
            </a:prstGeom>
            <a:solidFill>
              <a:srgbClr val="EEB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งบลงทุน</a:t>
              </a:r>
              <a:endParaRPr lang="en-US" sz="32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2195736" y="4437112"/>
              <a:ext cx="1944216" cy="1944216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งบรายจ่ายอื่น</a:t>
              </a:r>
              <a:endParaRPr lang="en-US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4860032" y="4437112"/>
              <a:ext cx="1944216" cy="194421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งบเงินอุดหนุน</a:t>
              </a:r>
              <a:endParaRPr lang="en-US" sz="32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2" name="วงรี 11"/>
          <p:cNvSpPr/>
          <p:nvPr/>
        </p:nvSpPr>
        <p:spPr>
          <a:xfrm>
            <a:off x="1619671" y="4581128"/>
            <a:ext cx="2232249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งบรายจ่ายอื่น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29207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0100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จัดซื้อจัดจ้างภาครัฐด้วยอิเล็กทรอนิกส์ </a:t>
            </a:r>
            <a:endParaRPr lang="th-TH" sz="4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Electronic Government 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Procurement </a:t>
            </a:r>
            <a:r>
              <a:rPr lang="en-US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e-GP)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14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                </a:t>
            </a:r>
            <a:r>
              <a:rPr lang="th-TH" b="1" dirty="0" err="1" smtClean="0"/>
              <a:t>กค</a:t>
            </a:r>
            <a:r>
              <a:rPr lang="th-TH" b="1" dirty="0" smtClean="0"/>
              <a:t> </a:t>
            </a:r>
            <a:r>
              <a:rPr lang="th-TH" b="1" dirty="0"/>
              <a:t>(</a:t>
            </a:r>
            <a:r>
              <a:rPr lang="th-TH" b="1" dirty="0" err="1"/>
              <a:t>กวจ</a:t>
            </a:r>
            <a:r>
              <a:rPr lang="th-TH" b="1" dirty="0"/>
              <a:t>) 0405.2/ว 119 </a:t>
            </a:r>
            <a:r>
              <a:rPr lang="th-TH" b="1" dirty="0" err="1"/>
              <a:t>ลว</a:t>
            </a:r>
            <a:r>
              <a:rPr lang="th-TH" b="1" dirty="0"/>
              <a:t>. 7 มี.ค. 2561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เรื่อง 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แนวทางการปฏิบัติในการดำเนินการจัดหาพัสดุ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ที่เกี่ยวกับ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ค่าใช้จ่ายใน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การบริหารงาน 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ค่าใช้จ่ายในการฝึกอบรม การจัดงาน และการประชุมของ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หน่วยงานของ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รัฐ</a:t>
            </a:r>
          </a:p>
          <a:p>
            <a:pPr marL="0" indent="0">
              <a:buNone/>
            </a:pPr>
            <a:r>
              <a:rPr lang="th-TH" sz="6400" dirty="0" smtClean="0">
                <a:solidFill>
                  <a:srgbClr val="317A43"/>
                </a:solidFill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เพื่อให้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การดำเนินการ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จัดซื้อ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จัดจ้างพัสดุ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ที่เกี่ยวกับ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ค่าใช้จ่ายในการบริหารงาน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ของหน่วยงาน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ของรัฐ กรณี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ที่เป็น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จัดซื้อ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จัดจ้างในวงเงินเล็กน้อยเป็นไปด้วย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ความสะดวก 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รวดเร็ว และลด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ขั้นตอน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ในการดำเนินการ และมีแนวทางการปฏิบัติเดียวกัน</a:t>
            </a:r>
          </a:p>
          <a:p>
            <a:pPr marL="0" indent="0">
              <a:buNone/>
            </a:pP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      ยกเว้น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การปฏิบัติตามระเบียบฯ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ข้อ 22 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วรรค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หนึ่ง</a:t>
            </a:r>
            <a:endParaRPr lang="th-TH" sz="6400" b="1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6400" dirty="0" smtClean="0">
                <a:solidFill>
                  <a:srgbClr val="317A43"/>
                </a:solidFill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กำหนดรายการ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เกี่ยวกับ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ค่าใช้จ่ายในการบริหารงานของหน่วยงานของรัฐ 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ที่ต้องดำเนินการ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ภายใต้ พ.ร.บ. การ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จัดซื้อ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จัดจ้างฯ พ.ศ. 2560 </a:t>
            </a:r>
            <a:r>
              <a:rPr lang="th-TH" sz="6400" b="1" i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(ตาราง 1)</a:t>
            </a:r>
          </a:p>
          <a:p>
            <a:pPr marL="0" indent="0">
              <a:buNone/>
            </a:pPr>
            <a:r>
              <a:rPr lang="th-TH" sz="6400" dirty="0">
                <a:solidFill>
                  <a:srgbClr val="317A43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6400" dirty="0" smtClean="0">
                <a:solidFill>
                  <a:srgbClr val="317A43"/>
                </a:solidFill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ราย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6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เกี่ยวกับ</a:t>
            </a:r>
            <a:r>
              <a:rPr lang="th-TH" sz="6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ค่าใช้จ่ายในการบริหารงานของหน่วยงานของรัฐ ตาม</a:t>
            </a:r>
            <a:r>
              <a:rPr lang="th-TH" sz="6400" b="1" i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ตาราง 2</a:t>
            </a:r>
          </a:p>
          <a:p>
            <a:pPr marL="0" indent="0">
              <a:buNone/>
            </a:pPr>
            <a:r>
              <a:rPr lang="th-TH" sz="6400" b="1" i="1" dirty="0" smtClean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</a:p>
          <a:p>
            <a:pPr marL="0" indent="0">
              <a:buNone/>
            </a:pPr>
            <a:r>
              <a:rPr lang="th-TH" sz="6400" b="1" i="1" dirty="0" smtClean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 เป็น</a:t>
            </a:r>
            <a:r>
              <a:rPr lang="th-TH" sz="6400" b="1" i="1" dirty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ค่าใช้จ่าย</a:t>
            </a:r>
            <a:r>
              <a:rPr lang="th-TH" sz="6400" b="1" i="1" dirty="0" smtClean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ที่ไม่</a:t>
            </a:r>
            <a:r>
              <a:rPr lang="th-TH" sz="6400" b="1" i="1" dirty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ต้องดำเนินการตาม พ.ร.บ. การ</a:t>
            </a:r>
            <a:r>
              <a:rPr lang="th-TH" sz="6400" b="1" i="1" dirty="0" smtClean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จัดซื้อ</a:t>
            </a:r>
            <a:r>
              <a:rPr lang="th-TH" sz="6400" b="1" i="1" dirty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จัดจ้างฯ พ.ศ. </a:t>
            </a:r>
            <a:r>
              <a:rPr lang="th-TH" sz="6400" b="1" i="1" dirty="0" smtClean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2560 </a:t>
            </a:r>
            <a:r>
              <a:rPr lang="th-TH" sz="6400" dirty="0" err="1" smtClean="0">
                <a:latin typeface="TH SarabunIT๙" pitchFamily="34" charset="-34"/>
                <a:cs typeface="TH SarabunIT๙" pitchFamily="34" charset="-34"/>
              </a:rPr>
              <a:t>กค</a:t>
            </a:r>
            <a:r>
              <a:rPr lang="th-TH" sz="64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64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6400" dirty="0" err="1">
                <a:latin typeface="TH SarabunIT๙" pitchFamily="34" charset="-34"/>
                <a:cs typeface="TH SarabunIT๙" pitchFamily="34" charset="-34"/>
              </a:rPr>
              <a:t>กวจ</a:t>
            </a:r>
            <a:r>
              <a:rPr lang="th-TH" sz="6400" dirty="0">
                <a:latin typeface="TH SarabunIT๙" pitchFamily="34" charset="-34"/>
                <a:cs typeface="TH SarabunIT๙" pitchFamily="34" charset="-34"/>
              </a:rPr>
              <a:t>) 0405.2/ว 119 </a:t>
            </a:r>
            <a:r>
              <a:rPr lang="th-TH" sz="6400" dirty="0" err="1">
                <a:latin typeface="TH SarabunIT๙" pitchFamily="34" charset="-34"/>
                <a:cs typeface="TH SarabunIT๙" pitchFamily="34" charset="-34"/>
              </a:rPr>
              <a:t>ลว</a:t>
            </a:r>
            <a:r>
              <a:rPr lang="th-TH" sz="6400" dirty="0">
                <a:latin typeface="TH SarabunIT๙" pitchFamily="34" charset="-34"/>
                <a:cs typeface="TH SarabunIT๙" pitchFamily="34" charset="-34"/>
              </a:rPr>
              <a:t>. 7 มี.ค. </a:t>
            </a:r>
            <a:r>
              <a:rPr lang="th-TH" sz="6400" dirty="0" smtClean="0">
                <a:latin typeface="TH SarabunIT๙" pitchFamily="34" charset="-34"/>
                <a:cs typeface="TH SarabunIT๙" pitchFamily="34" charset="-34"/>
              </a:rPr>
              <a:t>2561</a:t>
            </a:r>
            <a:endParaRPr lang="th-TH" sz="6400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9173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             </a:t>
            </a:r>
            <a:r>
              <a:rPr lang="th-TH" b="1" dirty="0" err="1" smtClean="0"/>
              <a:t>กค</a:t>
            </a:r>
            <a:r>
              <a:rPr lang="th-TH" b="1" dirty="0" smtClean="0"/>
              <a:t> </a:t>
            </a:r>
            <a:r>
              <a:rPr lang="th-TH" b="1" dirty="0"/>
              <a:t>(</a:t>
            </a:r>
            <a:r>
              <a:rPr lang="th-TH" b="1" dirty="0" err="1"/>
              <a:t>กวจ</a:t>
            </a:r>
            <a:r>
              <a:rPr lang="th-TH" b="1" dirty="0"/>
              <a:t>) 0405.2/ว 119 </a:t>
            </a:r>
            <a:r>
              <a:rPr lang="th-TH" b="1" dirty="0" err="1"/>
              <a:t>ลว</a:t>
            </a:r>
            <a:r>
              <a:rPr lang="th-TH" b="1" dirty="0"/>
              <a:t>. 7 มี.ค. 2561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 แนว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ทางการปฏิบัติในการดำเนินการจัดหาพัสดุ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ที่เกี่ยวกับ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ค่าใช้จ่ายใน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การบริหารงาน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ของหน่วยงานของรัฐ 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ที่ต้อง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ดำเนินการภายใต้ พ.ร.บ. การ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จัดซื้อ จัด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จ้างฯ พ.ศ. 2560 </a:t>
            </a:r>
            <a:r>
              <a:rPr lang="th-TH" b="1" i="1" dirty="0">
                <a:solidFill>
                  <a:srgbClr val="0000FF"/>
                </a:solidFill>
                <a:latin typeface="Angsana New Bold Italic"/>
                <a:cs typeface="Angsana New Bold Italic"/>
              </a:rPr>
              <a:t>(ตาราง 1</a:t>
            </a:r>
            <a:r>
              <a:rPr lang="th-TH" dirty="0">
                <a:solidFill>
                  <a:srgbClr val="0000FF"/>
                </a:solidFill>
                <a:latin typeface="Angsana New"/>
                <a:cs typeface="Angsana New"/>
              </a:rPr>
              <a:t>) 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มี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ดังนี้</a:t>
            </a:r>
            <a:endParaRPr lang="th-TH" b="1" dirty="0">
              <a:solidFill>
                <a:srgbClr val="000000"/>
              </a:solidFill>
              <a:latin typeface="Angsana New Bold"/>
              <a:cs typeface="Angsana New Bold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317A43"/>
                </a:solidFill>
                <a:latin typeface="Angsana New Bold"/>
                <a:cs typeface="Angsana New Bold"/>
              </a:rPr>
              <a:t>1. 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ใช้กับกรณีการ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จัดซื้อ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จัดจ้างพัสดุ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ที่เกี่ยวกับ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ค่าใช้จ่ายในการบริหารงาน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ที่มี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วงเงิน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การ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จัดซื้อ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จัดจ้าง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ครั้งหนึ่ง</a:t>
            </a:r>
            <a:r>
              <a:rPr lang="th-TH" b="1" i="1" dirty="0">
                <a:solidFill>
                  <a:srgbClr val="CD00FF"/>
                </a:solidFill>
                <a:latin typeface="Angsana New Bold Italic"/>
                <a:cs typeface="Angsana New Bold Italic"/>
              </a:rPr>
              <a:t>ไม่เกิน 10,000 บาท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317A43"/>
                </a:solidFill>
                <a:latin typeface="Angsana New Bold"/>
                <a:cs typeface="Angsana New Bold"/>
              </a:rPr>
              <a:t>2</a:t>
            </a:r>
            <a:r>
              <a:rPr lang="th-TH" b="1" dirty="0">
                <a:solidFill>
                  <a:srgbClr val="317A43"/>
                </a:solidFill>
                <a:latin typeface="Angsana New Bold"/>
                <a:cs typeface="Angsana New Bold"/>
              </a:rPr>
              <a:t>. 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ให้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เจ้าหน้าที่หรือผู้ที่ได้รับ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มอบหมายดำเนินการ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จัดซื้อ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จัดจ้างพัสดุไปก่อน แล้วรีบ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รายงานขอความเห็นชอบ พร้อมด้วยหลักฐานการ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จัดซื้อ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จัด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จ้างนั้น 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เสนอ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ต่อหัวหน้า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หน่วยงานของรัฐ</a:t>
            </a:r>
            <a:r>
              <a:rPr lang="th-TH" b="1" i="1" dirty="0">
                <a:solidFill>
                  <a:srgbClr val="CD00FF"/>
                </a:solidFill>
                <a:latin typeface="Angsana New Bold Italic"/>
                <a:cs typeface="Angsana New Bold Italic"/>
              </a:rPr>
              <a:t>ภายใน 5 วันทำการถัดไป</a:t>
            </a:r>
          </a:p>
          <a:p>
            <a:pPr marL="0" indent="0">
              <a:buNone/>
            </a:pPr>
            <a:r>
              <a:rPr lang="th-TH" b="1" dirty="0">
                <a:solidFill>
                  <a:srgbClr val="317A43"/>
                </a:solidFill>
                <a:latin typeface="Angsana New Bold"/>
                <a:cs typeface="Angsana New Bold"/>
              </a:rPr>
              <a:t>3. 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เมื่อ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หัวหน้าหน่วยงานของรัฐให้ความเห็นชอบแล้ว ให้ถือว่ารายงานขอ</a:t>
            </a:r>
            <a:r>
              <a:rPr lang="th-TH" b="1" dirty="0" smtClean="0">
                <a:solidFill>
                  <a:srgbClr val="000000"/>
                </a:solidFill>
                <a:latin typeface="Angsana New Bold"/>
                <a:cs typeface="Angsana New Bold"/>
              </a:rPr>
              <a:t>ความเห็นชอบ</a:t>
            </a:r>
            <a:r>
              <a:rPr lang="th-TH" b="1" dirty="0">
                <a:solidFill>
                  <a:srgbClr val="000000"/>
                </a:solidFill>
                <a:latin typeface="Angsana New Bold"/>
                <a:cs typeface="Angsana New Bold"/>
              </a:rPr>
              <a:t>ดังกล่าว เป็นหลักฐานในการตรวจรับโดยอนุโลม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4374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บริหารงานการเงินและสินทรัพย์</a:t>
            </a:r>
          </a:p>
          <a:p>
            <a:pPr marL="0" indent="0" algn="ctr">
              <a:buNone/>
            </a:pPr>
            <a:r>
              <a:rPr lang="th-TH" sz="4400" b="1" dirty="0" err="1">
                <a:latin typeface="TH SarabunPSK" pitchFamily="34" charset="-34"/>
                <a:cs typeface="TH SarabunPSK" pitchFamily="34" charset="-34"/>
              </a:rPr>
              <a:t>สพป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.เชียงราย เขต 1</a:t>
            </a:r>
          </a:p>
          <a:p>
            <a:pPr marL="0" indent="0" algn="ctr">
              <a:buNone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โทร. 053-711410 ต่อ 119 – 121</a:t>
            </a:r>
          </a:p>
          <a:p>
            <a:pPr marL="0" indent="0" algn="ctr">
              <a:buNone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หรือ 081-8833413 (สุภาวดี)</a:t>
            </a:r>
          </a:p>
        </p:txBody>
      </p:sp>
    </p:spTree>
    <p:extLst>
      <p:ext uri="{BB962C8B-B14F-4D97-AF65-F5344CB8AC3E}">
        <p14:creationId xmlns:p14="http://schemas.microsoft.com/office/powerpoint/2010/main" val="9130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หลักการจำแนกประเภทรายจ่าย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491880" y="299695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เงินเดือน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ค่าจ้างประจำ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ค่าจ้างชั่วคราว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ค่าตอบแทนพนักงาน</a:t>
            </a:r>
          </a:p>
          <a:p>
            <a:endParaRPr lang="en-US" sz="2400" dirty="0"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475656" y="1052736"/>
            <a:ext cx="5976664" cy="5328592"/>
            <a:chOff x="1475656" y="1052736"/>
            <a:chExt cx="5976664" cy="5328592"/>
          </a:xfrm>
        </p:grpSpPr>
        <p:sp>
          <p:nvSpPr>
            <p:cNvPr id="6" name="วงรี 5"/>
            <p:cNvSpPr/>
            <p:nvPr/>
          </p:nvSpPr>
          <p:spPr>
            <a:xfrm>
              <a:off x="2231740" y="1613133"/>
              <a:ext cx="4536504" cy="4536504"/>
            </a:xfrm>
            <a:prstGeom prst="ellipse">
              <a:avLst/>
            </a:prstGeom>
            <a:noFill/>
            <a:ln w="76200">
              <a:solidFill>
                <a:srgbClr val="FEFEF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1475656" y="2276872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 smtClean="0">
                  <a:latin typeface="Bangna New" panose="02000506000000020004" pitchFamily="2" charset="0"/>
                  <a:cs typeface="Bangna New" panose="02000506000000020004" pitchFamily="2" charset="0"/>
                </a:rPr>
                <a:t>งบบุคลากร</a:t>
              </a:r>
              <a:endParaRPr lang="en-US" sz="2100" dirty="0">
                <a:latin typeface="Bangna New" panose="02000506000000020004" pitchFamily="2" charset="0"/>
                <a:cs typeface="Bangna New" panose="02000506000000020004" pitchFamily="2" charset="0"/>
              </a:endParaRPr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3527884" y="1052736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งบดำเนินงาน</a:t>
              </a:r>
              <a:endParaRPr lang="en-US" sz="32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5508104" y="2276872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 smtClean="0">
                  <a:latin typeface="Bangna New" panose="02000506000000020004" pitchFamily="2" charset="0"/>
                  <a:cs typeface="Bangna New" panose="02000506000000020004" pitchFamily="2" charset="0"/>
                </a:rPr>
                <a:t>งบลงทุน</a:t>
              </a:r>
              <a:endParaRPr lang="en-US" sz="2100" dirty="0">
                <a:latin typeface="Bangna New" panose="02000506000000020004" pitchFamily="2" charset="0"/>
                <a:cs typeface="Bangna New" panose="02000506000000020004" pitchFamily="2" charset="0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2195736" y="4437112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 smtClean="0">
                  <a:solidFill>
                    <a:schemeClr val="bg1"/>
                  </a:solidFill>
                  <a:latin typeface="Bangna New" panose="02000506000000020004" pitchFamily="2" charset="0"/>
                  <a:cs typeface="Bangna New" panose="02000506000000020004" pitchFamily="2" charset="0"/>
                </a:rPr>
                <a:t>งบรายจ่ายอื่น</a:t>
              </a:r>
              <a:endParaRPr lang="en-US" sz="2100" dirty="0">
                <a:solidFill>
                  <a:schemeClr val="bg1"/>
                </a:solidFill>
                <a:latin typeface="Bangna New" panose="02000506000000020004" pitchFamily="2" charset="0"/>
                <a:cs typeface="Bangna New" panose="02000506000000020004" pitchFamily="2" charset="0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4860032" y="4437112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 smtClean="0">
                  <a:latin typeface="Bangna New" panose="02000506000000020004" pitchFamily="2" charset="0"/>
                  <a:cs typeface="Bangna New" panose="02000506000000020004" pitchFamily="2" charset="0"/>
                </a:rPr>
                <a:t>งบเงินอุดหนุน</a:t>
              </a:r>
              <a:endParaRPr lang="en-US" sz="2100" dirty="0">
                <a:latin typeface="Bangna New" panose="02000506000000020004" pitchFamily="2" charset="0"/>
                <a:cs typeface="Bangna New" panose="02000506000000020004" pitchFamily="2" charset="0"/>
              </a:endParaRPr>
            </a:p>
          </p:txBody>
        </p:sp>
      </p:grpSp>
      <p:sp>
        <p:nvSpPr>
          <p:cNvPr id="12" name="วงรี 11"/>
          <p:cNvSpPr/>
          <p:nvPr/>
        </p:nvSpPr>
        <p:spPr>
          <a:xfrm>
            <a:off x="1475656" y="2282624"/>
            <a:ext cx="1944216" cy="1944216"/>
          </a:xfrm>
          <a:prstGeom prst="ellipse">
            <a:avLst/>
          </a:prstGeom>
          <a:solidFill>
            <a:srgbClr val="DC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dirty="0" smtClean="0">
                <a:latin typeface="Bangna New" panose="02000506000000020004" pitchFamily="2" charset="0"/>
                <a:cs typeface="Bangna New" panose="02000506000000020004" pitchFamily="2" charset="0"/>
              </a:rPr>
              <a:t>งบบุคลากร</a:t>
            </a:r>
            <a:endParaRPr lang="en-US" sz="2100" dirty="0">
              <a:latin typeface="Bangna New" panose="02000506000000020004" pitchFamily="2" charset="0"/>
              <a:cs typeface="Bangna New" panose="02000506000000020004" pitchFamily="2" charset="0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13" name="ตัวแทนหมายเลขสไลด์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59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หลักการจำแนกประเภทรายจ่าย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475656" y="1052736"/>
            <a:ext cx="5976664" cy="5328592"/>
            <a:chOff x="1475656" y="1052736"/>
            <a:chExt cx="5976664" cy="5328592"/>
          </a:xfrm>
        </p:grpSpPr>
        <p:sp>
          <p:nvSpPr>
            <p:cNvPr id="6" name="วงรี 5"/>
            <p:cNvSpPr/>
            <p:nvPr/>
          </p:nvSpPr>
          <p:spPr>
            <a:xfrm>
              <a:off x="2231740" y="1613133"/>
              <a:ext cx="4536504" cy="4536504"/>
            </a:xfrm>
            <a:prstGeom prst="ellipse">
              <a:avLst/>
            </a:prstGeom>
            <a:noFill/>
            <a:ln w="76200">
              <a:solidFill>
                <a:srgbClr val="FEFEF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1475656" y="2276872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 smtClean="0">
                  <a:latin typeface="Bangna New" panose="02000506000000020004" pitchFamily="2" charset="0"/>
                  <a:cs typeface="Bangna New" panose="02000506000000020004" pitchFamily="2" charset="0"/>
                </a:rPr>
                <a:t>งบบุคลากร</a:t>
              </a:r>
              <a:endParaRPr lang="en-US" sz="2100" dirty="0">
                <a:latin typeface="Bangna New" panose="02000506000000020004" pitchFamily="2" charset="0"/>
                <a:cs typeface="Bangna New" panose="02000506000000020004" pitchFamily="2" charset="0"/>
              </a:endParaRPr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3527884" y="1052736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 smtClean="0">
                  <a:latin typeface="Bangna New" panose="02000506000000020004" pitchFamily="2" charset="0"/>
                  <a:cs typeface="Bangna New" panose="02000506000000020004" pitchFamily="2" charset="0"/>
                </a:rPr>
                <a:t>งบดำเนินงาน</a:t>
              </a:r>
              <a:endParaRPr lang="en-US" sz="2100" dirty="0">
                <a:latin typeface="Bangna New" panose="02000506000000020004" pitchFamily="2" charset="0"/>
                <a:cs typeface="Bangna New" panose="02000506000000020004" pitchFamily="2" charset="0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5508104" y="2276872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 smtClean="0">
                  <a:latin typeface="Bangna New" panose="02000506000000020004" pitchFamily="2" charset="0"/>
                  <a:cs typeface="Bangna New" panose="02000506000000020004" pitchFamily="2" charset="0"/>
                </a:rPr>
                <a:t>งบลงทุน</a:t>
              </a:r>
              <a:endParaRPr lang="en-US" sz="2100" dirty="0">
                <a:latin typeface="Bangna New" panose="02000506000000020004" pitchFamily="2" charset="0"/>
                <a:cs typeface="Bangna New" panose="02000506000000020004" pitchFamily="2" charset="0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2195736" y="4437112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 smtClean="0">
                  <a:solidFill>
                    <a:schemeClr val="bg1"/>
                  </a:solidFill>
                  <a:latin typeface="Bangna New" panose="02000506000000020004" pitchFamily="2" charset="0"/>
                  <a:cs typeface="Bangna New" panose="02000506000000020004" pitchFamily="2" charset="0"/>
                </a:rPr>
                <a:t>งบรายจ่ายอื่น</a:t>
              </a:r>
              <a:endParaRPr lang="en-US" sz="2100" dirty="0">
                <a:solidFill>
                  <a:schemeClr val="bg1"/>
                </a:solidFill>
                <a:latin typeface="Bangna New" panose="02000506000000020004" pitchFamily="2" charset="0"/>
                <a:cs typeface="Bangna New" panose="02000506000000020004" pitchFamily="2" charset="0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4860032" y="4437112"/>
              <a:ext cx="1944216" cy="1944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 smtClean="0">
                  <a:latin typeface="Bangna New" panose="02000506000000020004" pitchFamily="2" charset="0"/>
                  <a:cs typeface="Bangna New" panose="02000506000000020004" pitchFamily="2" charset="0"/>
                </a:rPr>
                <a:t>งบเงินอุดหนุน</a:t>
              </a:r>
              <a:endParaRPr lang="en-US" sz="2100" dirty="0">
                <a:latin typeface="Bangna New" panose="02000506000000020004" pitchFamily="2" charset="0"/>
                <a:cs typeface="Bangna New" panose="02000506000000020004" pitchFamily="2" charset="0"/>
              </a:endParaRPr>
            </a:p>
          </p:txBody>
        </p:sp>
      </p:grpSp>
      <p:sp>
        <p:nvSpPr>
          <p:cNvPr id="12" name="กล่องข้อความ 11"/>
          <p:cNvSpPr txBox="1"/>
          <p:nvPr/>
        </p:nvSpPr>
        <p:spPr>
          <a:xfrm>
            <a:off x="3419872" y="3002176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ค่าตอบแทน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ค่าใช้สอย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ค่าวัสดุ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ค่าสาธารณูปโภค</a:t>
            </a:r>
          </a:p>
          <a:p>
            <a:endParaRPr lang="en-US" sz="2400" dirty="0">
              <a:latin typeface="Superspace Light" panose="02000000000000000000" pitchFamily="2" charset="0"/>
              <a:cs typeface="Superspace Light" panose="02000000000000000000" pitchFamily="2" charset="0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3527884" y="1047512"/>
            <a:ext cx="1944216" cy="1944216"/>
          </a:xfrm>
          <a:prstGeom prst="ellipse">
            <a:avLst/>
          </a:prstGeom>
          <a:solidFill>
            <a:srgbClr val="E57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dirty="0" smtClean="0">
                <a:latin typeface="TH SarabunPSK" pitchFamily="34" charset="-34"/>
                <a:cs typeface="TH SarabunPSK" pitchFamily="34" charset="-34"/>
              </a:rPr>
              <a:t>งบดำเนินงาน</a:t>
            </a:r>
            <a:endParaRPr lang="en-US" sz="2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81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งบ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ดำเนินงาน 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รายจ่าย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ที่กำหนดให้จ่ายเพื่อการบริหารงานประจำ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          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83904" y="1635629"/>
            <a:ext cx="4444280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</a:rPr>
              <a:t>1.ค่าตอบแทน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93978" y="2924944"/>
            <a:ext cx="4434206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</a:rPr>
              <a:t>2.ค่าใช้สอย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763688" y="4077072"/>
            <a:ext cx="4464496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</a:rPr>
              <a:t>3. ค่าวัสดุ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763688" y="5157192"/>
            <a:ext cx="4464496" cy="9361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</a:rPr>
              <a:t>4. ค่าสาธารณูปโภค</a:t>
            </a:r>
            <a:endParaRPr lang="th-TH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0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หลักการจำแนกประเภทรายจ่าย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15203" y="1808820"/>
            <a:ext cx="8113594" cy="4248472"/>
          </a:xfrm>
          <a:prstGeom prst="roundRect">
            <a:avLst>
              <a:gd name="adj" fmla="val 7336"/>
            </a:avLst>
          </a:prstGeom>
          <a:solidFill>
            <a:srgbClr val="2C3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th-TH" dirty="0" smtClean="0">
                <a:latin typeface="Superspace Bold" panose="02000000000000000000" pitchFamily="2" charset="0"/>
                <a:cs typeface="Superspace Bold" panose="02000000000000000000" pitchFamily="2" charset="0"/>
              </a:rPr>
              <a:t>	</a:t>
            </a:r>
            <a:endParaRPr lang="en-US" dirty="0" smtClean="0">
              <a:latin typeface="Superspace Bold" panose="02000000000000000000" pitchFamily="2" charset="0"/>
              <a:cs typeface="Superspace Bold" panose="02000000000000000000" pitchFamily="2" charset="0"/>
            </a:endParaRPr>
          </a:p>
          <a:p>
            <a:pPr lvl="0"/>
            <a:endParaRPr lang="th-TH" dirty="0" smtClean="0">
              <a:latin typeface="Superspace Bold" panose="02000000000000000000" pitchFamily="2" charset="0"/>
              <a:cs typeface="Superspace Bold" panose="02000000000000000000" pitchFamily="2" charset="0"/>
            </a:endParaRPr>
          </a:p>
          <a:p>
            <a:pPr lvl="0"/>
            <a:r>
              <a:rPr lang="th-TH" dirty="0" smtClean="0">
                <a:latin typeface="Superspace Bold" panose="02000000000000000000" pitchFamily="2" charset="0"/>
                <a:cs typeface="Superspace Bold" panose="02000000000000000000" pitchFamily="2" charset="0"/>
              </a:rPr>
              <a:t>	</a:t>
            </a:r>
            <a:r>
              <a:rPr lang="en-US" dirty="0">
                <a:latin typeface="Superspace Bold" panose="02000000000000000000" pitchFamily="2" charset="0"/>
                <a:cs typeface="Superspace Bold" panose="02000000000000000000" pitchFamily="2" charset="0"/>
              </a:rPr>
              <a:t> 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เงิน</a:t>
            </a:r>
            <a:r>
              <a:rPr lang="th-TH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ที่จ่ายค่าตอบแทนให้แก่ผู้ที่ปฏิบัติงานให้ทาง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ราชการตามที่</a:t>
            </a:r>
            <a:r>
              <a:rPr lang="th-TH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กระทรวงการคลังกำหนด เช่น ค่าจ้างนอกเวลา 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ค่าอาหาร</a:t>
            </a:r>
            <a:r>
              <a:rPr lang="en-US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ทำ</a:t>
            </a:r>
            <a:r>
              <a:rPr lang="th-TH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การนอก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เวลา</a:t>
            </a:r>
            <a:r>
              <a:rPr lang="en-US" dirty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ค่าตอบแทน</a:t>
            </a:r>
            <a:r>
              <a:rPr lang="th-TH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คณะกรรมการตรวจการ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จ้าง</a:t>
            </a:r>
            <a:r>
              <a:rPr lang="en-US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 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แล</a:t>
            </a:r>
            <a:r>
              <a:rPr lang="th-TH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ะ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ควบคุม</a:t>
            </a:r>
            <a:r>
              <a:rPr lang="th-TH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งานก่อสร้างที่มีคำสั่งแต่งตั้งจากทาง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ราชการค่า</a:t>
            </a:r>
            <a:r>
              <a:rPr lang="th-TH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สอนพิเศษและค่าสอนเกินภาระงานสอนใน</a:t>
            </a:r>
            <a:r>
              <a:rPr lang="th-TH" dirty="0" smtClean="0">
                <a:latin typeface="Superspace Light" panose="02000000000000000000" pitchFamily="2" charset="0"/>
                <a:cs typeface="Superspace Light" panose="02000000000000000000" pitchFamily="2" charset="0"/>
              </a:rPr>
              <a:t>สถานศึกษา และ</a:t>
            </a:r>
            <a:r>
              <a:rPr lang="th-TH" dirty="0">
                <a:latin typeface="Superspace Light" panose="02000000000000000000" pitchFamily="2" charset="0"/>
                <a:cs typeface="Superspace Light" panose="02000000000000000000" pitchFamily="2" charset="0"/>
              </a:rPr>
              <a:t>สถาบันอุดมศึกษา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07704" y="1628800"/>
            <a:ext cx="2160240" cy="792088"/>
          </a:xfrm>
          <a:prstGeom prst="rect">
            <a:avLst/>
          </a:prstGeom>
          <a:solidFill>
            <a:srgbClr val="42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>
                <a:latin typeface="Superspace Bold" panose="02000000000000000000" pitchFamily="2" charset="0"/>
                <a:cs typeface="Superspace Bold" panose="02000000000000000000" pitchFamily="2" charset="0"/>
              </a:rPr>
              <a:t> ค่าตอบแทน</a:t>
            </a:r>
            <a:endParaRPr lang="en-US"/>
          </a:p>
        </p:txBody>
      </p:sp>
      <p:sp>
        <p:nvSpPr>
          <p:cNvPr id="7" name="วงรี 6"/>
          <p:cNvSpPr/>
          <p:nvPr/>
        </p:nvSpPr>
        <p:spPr>
          <a:xfrm>
            <a:off x="179512" y="908720"/>
            <a:ext cx="1944216" cy="1944216"/>
          </a:xfrm>
          <a:prstGeom prst="ellipse">
            <a:avLst/>
          </a:prstGeom>
          <a:solidFill>
            <a:srgbClr val="E57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dirty="0" smtClean="0">
                <a:latin typeface="TH SarabunPSK" pitchFamily="34" charset="-34"/>
                <a:cs typeface="TH SarabunPSK" pitchFamily="34" charset="-34"/>
              </a:rPr>
              <a:t>งบดำเนินงาน</a:t>
            </a:r>
            <a:endParaRPr lang="en-US" sz="2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r>
              <a:rPr lang="th-TH" smtClean="0">
                <a:latin typeface="Agency FB"/>
                <a:cs typeface="Bangna New" pitchFamily="2" charset="0"/>
              </a:rPr>
              <a:t> </a:t>
            </a:r>
            <a:r>
              <a:rPr lang="th-TH" smtClean="0">
                <a:latin typeface="Bangna New" pitchFamily="2" charset="0"/>
                <a:cs typeface="Bangna New" pitchFamily="2" charset="0"/>
              </a:rPr>
              <a:t>สุภาวดี  ทองทา </a:t>
            </a:r>
            <a:r>
              <a:rPr lang="th-TH" sz="2000" smtClean="0">
                <a:latin typeface="Agency FB"/>
                <a:cs typeface="Bangna New" pitchFamily="2" charset="0"/>
              </a:rPr>
              <a:t>•</a:t>
            </a:r>
            <a:endParaRPr lang="th-TH" sz="200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40FFE-7BB0-4700-A3A1-49E042A2FAAC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10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731</TotalTime>
  <Words>2487</Words>
  <Application>Microsoft Office PowerPoint</Application>
  <PresentationFormat>นำเสนอทางหน้าจอ (4:3)</PresentationFormat>
  <Paragraphs>368</Paragraphs>
  <Slides>53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53</vt:i4>
      </vt:variant>
    </vt:vector>
  </HeadingPairs>
  <TitlesOfParts>
    <vt:vector size="54" baseType="lpstr">
      <vt:lpstr>เฉลียง</vt:lpstr>
      <vt:lpstr>กฎหมาย ระเบียบ ที่ควรรู้  ในการปฏิบัติงาน ด้านพัสดุ </vt:lpstr>
      <vt:lpstr>                                กฎหมาย ระเบียบ</vt:lpstr>
      <vt:lpstr>หลักการจำแนกประเภทรายจ่าย</vt:lpstr>
      <vt:lpstr>                หลักการจำแนกประเภทรายจ่ายตามงบประมาณ</vt:lpstr>
      <vt:lpstr>               หลักการจำแนกประเภทรายจ่ายตามงบประมาณ                    รายจ่ายของส่วนราชการและรัฐวิสาหกิจ</vt:lpstr>
      <vt:lpstr>หลักการจำแนกประเภทรายจ่าย</vt:lpstr>
      <vt:lpstr>หลักการจำแนกประเภทรายจ่าย</vt:lpstr>
      <vt:lpstr> งบดำเนินงาน   รายจ่ายที่กำหนดให้จ่ายเพื่อการบริหารงานประจำ</vt:lpstr>
      <vt:lpstr>หลักการจำแนกประเภทรายจ่าย</vt:lpstr>
      <vt:lpstr>                                หลักการจำแนกประเภทรายจ่าย</vt:lpstr>
      <vt:lpstr>หลักการจำแนกประเภทรายจ่าย</vt:lpstr>
      <vt:lpstr>                      หลักการจำแนกประเภทรายจ่าย</vt:lpstr>
      <vt:lpstr>                           หลักการจำแนกประเภทรายจ่าย</vt:lpstr>
      <vt:lpstr>                        หลักการจำแนกประเภทรายจ่าย</vt:lpstr>
      <vt:lpstr>                            หลักการจำแนกประเภทรายจ่าย</vt:lpstr>
      <vt:lpstr>                         หลักการจำแนกประเภทรายจ่าย</vt:lpstr>
      <vt:lpstr>งบลงทุน  รายจ่ายที่กำหนดให้จ่ายเพื่อการลงทุน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หลักการและเหตุผล</vt:lpstr>
      <vt:lpstr>พระราชบัญญัติ 15 หมวด 132 มาตรา</vt:lpstr>
      <vt:lpstr>พระราชบัญญัติ</vt:lpstr>
      <vt:lpstr>   พระราชบัญญัติ</vt:lpstr>
      <vt:lpstr>การจัดซื้อจัดจ้าง “การดำเนินการเพื่อให้ได้มาซึ่งพัสดุ”</vt:lpstr>
      <vt:lpstr>งานนำเสนอ PowerPoint</vt:lpstr>
      <vt:lpstr>งานนำเสนอ PowerPoint</vt:lpstr>
      <vt:lpstr>ผู้เกี่ยวข้องกับการจัดซื้อจัดจ้าง</vt:lpstr>
      <vt:lpstr>วิธีการจัดซื้อจัดจ้างพัสดุ 3 วิธี</vt:lpstr>
      <vt:lpstr>วิธีประกาศเชิญชวนทั่วไป</vt:lpstr>
      <vt:lpstr>วิธีการจัดซื้อจัดจ้าง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หมวด 14 การอุทธรณ์</vt:lpstr>
      <vt:lpstr>หมวด 15  บทกำหนดโทษ</vt:lpstr>
      <vt:lpstr>งานนำเสนอ PowerPoint</vt:lpstr>
      <vt:lpstr>                 ระเบียบมี 10 หมวด</vt:lpstr>
      <vt:lpstr>                                                                                                                    กระบวนการจัดซื้อจัดจ้าง </vt:lpstr>
      <vt:lpstr>                            กระบวนการจัดซื้อจัดจ้าง</vt:lpstr>
      <vt:lpstr>                             กระบวนการจัดซื้อจัดจ้าง</vt:lpstr>
      <vt:lpstr>การจัดทำรายงานขอซื้อขอจ้าง</vt:lpstr>
      <vt:lpstr>คณะกรรมการซื้อหรือจ้าง</vt:lpstr>
      <vt:lpstr>องค์ประกอบของคณะกรรมการ</vt:lpstr>
      <vt:lpstr>วิธีการซื้อหรือจ้าง</vt:lpstr>
      <vt:lpstr>การบริหารพัสดุ : การเก็บ การบันทึก การเบิกจ่าย</vt:lpstr>
      <vt:lpstr>งานนำเสนอ PowerPoint</vt:lpstr>
      <vt:lpstr>                กค (กวจ) 0405.2/ว 119 ลว. 7 มี.ค. 2561</vt:lpstr>
      <vt:lpstr>             กค (กวจ) 0405.2/ว 119 ลว. 7 มี.ค. 2561 (ต่อ)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กฎหมาย ระเบียบ ที่ควรรู้ ในการปฏิบัติงาน ด้านพัสดุ</dc:title>
  <dc:creator>HP</dc:creator>
  <cp:lastModifiedBy>HP</cp:lastModifiedBy>
  <cp:revision>70</cp:revision>
  <dcterms:created xsi:type="dcterms:W3CDTF">2018-12-04T04:42:49Z</dcterms:created>
  <dcterms:modified xsi:type="dcterms:W3CDTF">2019-10-28T08:39:12Z</dcterms:modified>
</cp:coreProperties>
</file>